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05" r:id="rId5"/>
    <p:sldId id="296" r:id="rId6"/>
    <p:sldId id="325" r:id="rId7"/>
    <p:sldId id="330" r:id="rId8"/>
    <p:sldId id="328" r:id="rId9"/>
    <p:sldId id="332" r:id="rId10"/>
    <p:sldId id="313" r:id="rId11"/>
    <p:sldId id="324" r:id="rId12"/>
    <p:sldId id="331" r:id="rId13"/>
    <p:sldId id="308" r:id="rId14"/>
    <p:sldId id="326" r:id="rId15"/>
    <p:sldId id="327" r:id="rId16"/>
    <p:sldId id="323" r:id="rId17"/>
    <p:sldId id="30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879" autoAdjust="0"/>
  </p:normalViewPr>
  <p:slideViewPr>
    <p:cSldViewPr snapToGrid="0">
      <p:cViewPr varScale="1">
        <p:scale>
          <a:sx n="115" d="100"/>
          <a:sy n="115" d="100"/>
        </p:scale>
        <p:origin x="45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 Kane" userId="1fbcd1350c0f2b8d" providerId="LiveId" clId="{9BE23E8E-8F04-422E-B4E7-6454D5D55760}"/>
    <pc:docChg chg="undo custSel addSld delSld modSld sldOrd">
      <pc:chgData name="Paula O' Kane" userId="1fbcd1350c0f2b8d" providerId="LiveId" clId="{9BE23E8E-8F04-422E-B4E7-6454D5D55760}" dt="2023-09-18T23:52:28.532" v="2582" actId="22"/>
      <pc:docMkLst>
        <pc:docMk/>
      </pc:docMkLst>
      <pc:sldChg chg="del">
        <pc:chgData name="Paula O' Kane" userId="1fbcd1350c0f2b8d" providerId="LiveId" clId="{9BE23E8E-8F04-422E-B4E7-6454D5D55760}" dt="2023-09-18T23:19:05.139" v="1127" actId="47"/>
        <pc:sldMkLst>
          <pc:docMk/>
          <pc:sldMk cId="2985610029" sldId="294"/>
        </pc:sldMkLst>
      </pc:sldChg>
      <pc:sldChg chg="modSp mod">
        <pc:chgData name="Paula O' Kane" userId="1fbcd1350c0f2b8d" providerId="LiveId" clId="{9BE23E8E-8F04-422E-B4E7-6454D5D55760}" dt="2023-09-18T23:17:06.404" v="1110" actId="27636"/>
        <pc:sldMkLst>
          <pc:docMk/>
          <pc:sldMk cId="1859527893" sldId="296"/>
        </pc:sldMkLst>
        <pc:spChg chg="mod">
          <ac:chgData name="Paula O' Kane" userId="1fbcd1350c0f2b8d" providerId="LiveId" clId="{9BE23E8E-8F04-422E-B4E7-6454D5D55760}" dt="2023-09-18T23:17:06.404" v="1110" actId="27636"/>
          <ac:spMkLst>
            <pc:docMk/>
            <pc:sldMk cId="1859527893" sldId="296"/>
            <ac:spMk id="3" creationId="{22788C46-D0BC-4307-AE55-7601A139E7CB}"/>
          </ac:spMkLst>
        </pc:spChg>
      </pc:sldChg>
      <pc:sldChg chg="modSp mod">
        <pc:chgData name="Paula O' Kane" userId="1fbcd1350c0f2b8d" providerId="LiveId" clId="{9BE23E8E-8F04-422E-B4E7-6454D5D55760}" dt="2023-09-18T23:48:40.965" v="2571" actId="20577"/>
        <pc:sldMkLst>
          <pc:docMk/>
          <pc:sldMk cId="317718070" sldId="305"/>
        </pc:sldMkLst>
        <pc:spChg chg="mod">
          <ac:chgData name="Paula O' Kane" userId="1fbcd1350c0f2b8d" providerId="LiveId" clId="{9BE23E8E-8F04-422E-B4E7-6454D5D55760}" dt="2023-09-18T23:48:40.965" v="2571" actId="20577"/>
          <ac:spMkLst>
            <pc:docMk/>
            <pc:sldMk cId="317718070" sldId="305"/>
            <ac:spMk id="2" creationId="{DD24180B-35BA-C28E-820F-59C84FBDD99A}"/>
          </ac:spMkLst>
        </pc:spChg>
      </pc:sldChg>
      <pc:sldChg chg="delSp mod">
        <pc:chgData name="Paula O' Kane" userId="1fbcd1350c0f2b8d" providerId="LiveId" clId="{9BE23E8E-8F04-422E-B4E7-6454D5D55760}" dt="2023-09-18T23:49:39.476" v="2574" actId="478"/>
        <pc:sldMkLst>
          <pc:docMk/>
          <pc:sldMk cId="971989334" sldId="308"/>
        </pc:sldMkLst>
        <pc:spChg chg="del">
          <ac:chgData name="Paula O' Kane" userId="1fbcd1350c0f2b8d" providerId="LiveId" clId="{9BE23E8E-8F04-422E-B4E7-6454D5D55760}" dt="2023-09-18T23:49:39.476" v="2574" actId="478"/>
          <ac:spMkLst>
            <pc:docMk/>
            <pc:sldMk cId="971989334" sldId="308"/>
            <ac:spMk id="4" creationId="{F81227D3-F964-8FCA-9C7D-F5B249A2AAAD}"/>
          </ac:spMkLst>
        </pc:spChg>
      </pc:sldChg>
      <pc:sldChg chg="addSp delSp mod">
        <pc:chgData name="Paula O' Kane" userId="1fbcd1350c0f2b8d" providerId="LiveId" clId="{9BE23E8E-8F04-422E-B4E7-6454D5D55760}" dt="2023-09-18T23:52:28.532" v="2582" actId="22"/>
        <pc:sldMkLst>
          <pc:docMk/>
          <pc:sldMk cId="3619058363" sldId="309"/>
        </pc:sldMkLst>
        <pc:spChg chg="del">
          <ac:chgData name="Paula O' Kane" userId="1fbcd1350c0f2b8d" providerId="LiveId" clId="{9BE23E8E-8F04-422E-B4E7-6454D5D55760}" dt="2023-09-18T23:50:29.406" v="2581" actId="478"/>
          <ac:spMkLst>
            <pc:docMk/>
            <pc:sldMk cId="3619058363" sldId="309"/>
            <ac:spMk id="4" creationId="{8C2F00B7-F64B-BD9F-339A-EE343262F312}"/>
          </ac:spMkLst>
        </pc:spChg>
        <pc:spChg chg="add">
          <ac:chgData name="Paula O' Kane" userId="1fbcd1350c0f2b8d" providerId="LiveId" clId="{9BE23E8E-8F04-422E-B4E7-6454D5D55760}" dt="2023-09-18T23:52:28.532" v="2582" actId="22"/>
          <ac:spMkLst>
            <pc:docMk/>
            <pc:sldMk cId="3619058363" sldId="309"/>
            <ac:spMk id="8" creationId="{A6C14E13-F54E-4B3E-A830-B5AF57BD85E3}"/>
          </ac:spMkLst>
        </pc:spChg>
      </pc:sldChg>
      <pc:sldChg chg="ord">
        <pc:chgData name="Paula O' Kane" userId="1fbcd1350c0f2b8d" providerId="LiveId" clId="{9BE23E8E-8F04-422E-B4E7-6454D5D55760}" dt="2023-09-18T23:13:37.924" v="858"/>
        <pc:sldMkLst>
          <pc:docMk/>
          <pc:sldMk cId="2068121164" sldId="313"/>
        </pc:sldMkLst>
      </pc:sldChg>
      <pc:sldChg chg="del">
        <pc:chgData name="Paula O' Kane" userId="1fbcd1350c0f2b8d" providerId="LiveId" clId="{9BE23E8E-8F04-422E-B4E7-6454D5D55760}" dt="2023-09-18T23:35:33.540" v="2525" actId="47"/>
        <pc:sldMkLst>
          <pc:docMk/>
          <pc:sldMk cId="2790251853" sldId="316"/>
        </pc:sldMkLst>
      </pc:sldChg>
      <pc:sldChg chg="del">
        <pc:chgData name="Paula O' Kane" userId="1fbcd1350c0f2b8d" providerId="LiveId" clId="{9BE23E8E-8F04-422E-B4E7-6454D5D55760}" dt="2023-09-18T23:35:05.906" v="2521" actId="47"/>
        <pc:sldMkLst>
          <pc:docMk/>
          <pc:sldMk cId="3734685945" sldId="318"/>
        </pc:sldMkLst>
      </pc:sldChg>
      <pc:sldChg chg="del">
        <pc:chgData name="Paula O' Kane" userId="1fbcd1350c0f2b8d" providerId="LiveId" clId="{9BE23E8E-8F04-422E-B4E7-6454D5D55760}" dt="2023-09-18T23:35:28.456" v="2524" actId="47"/>
        <pc:sldMkLst>
          <pc:docMk/>
          <pc:sldMk cId="1268874128" sldId="319"/>
        </pc:sldMkLst>
      </pc:sldChg>
      <pc:sldChg chg="del ord">
        <pc:chgData name="Paula O' Kane" userId="1fbcd1350c0f2b8d" providerId="LiveId" clId="{9BE23E8E-8F04-422E-B4E7-6454D5D55760}" dt="2023-09-18T23:36:21.023" v="2528" actId="47"/>
        <pc:sldMkLst>
          <pc:docMk/>
          <pc:sldMk cId="3731087927" sldId="320"/>
        </pc:sldMkLst>
      </pc:sldChg>
      <pc:sldChg chg="del">
        <pc:chgData name="Paula O' Kane" userId="1fbcd1350c0f2b8d" providerId="LiveId" clId="{9BE23E8E-8F04-422E-B4E7-6454D5D55760}" dt="2023-09-18T23:35:11.998" v="2522" actId="47"/>
        <pc:sldMkLst>
          <pc:docMk/>
          <pc:sldMk cId="690355784" sldId="321"/>
        </pc:sldMkLst>
      </pc:sldChg>
      <pc:sldChg chg="del">
        <pc:chgData name="Paula O' Kane" userId="1fbcd1350c0f2b8d" providerId="LiveId" clId="{9BE23E8E-8F04-422E-B4E7-6454D5D55760}" dt="2023-09-18T23:35:18.951" v="2523" actId="47"/>
        <pc:sldMkLst>
          <pc:docMk/>
          <pc:sldMk cId="913133619" sldId="322"/>
        </pc:sldMkLst>
      </pc:sldChg>
      <pc:sldChg chg="delSp mod">
        <pc:chgData name="Paula O' Kane" userId="1fbcd1350c0f2b8d" providerId="LiveId" clId="{9BE23E8E-8F04-422E-B4E7-6454D5D55760}" dt="2023-09-18T23:50:24.464" v="2580" actId="478"/>
        <pc:sldMkLst>
          <pc:docMk/>
          <pc:sldMk cId="418115494" sldId="323"/>
        </pc:sldMkLst>
        <pc:spChg chg="del">
          <ac:chgData name="Paula O' Kane" userId="1fbcd1350c0f2b8d" providerId="LiveId" clId="{9BE23E8E-8F04-422E-B4E7-6454D5D55760}" dt="2023-09-18T23:50:24.464" v="2580" actId="478"/>
          <ac:spMkLst>
            <pc:docMk/>
            <pc:sldMk cId="418115494" sldId="323"/>
            <ac:spMk id="4" creationId="{F81227D3-F964-8FCA-9C7D-F5B249A2AAAD}"/>
          </ac:spMkLst>
        </pc:spChg>
      </pc:sldChg>
      <pc:sldChg chg="delSp modSp mod">
        <pc:chgData name="Paula O' Kane" userId="1fbcd1350c0f2b8d" providerId="LiveId" clId="{9BE23E8E-8F04-422E-B4E7-6454D5D55760}" dt="2023-09-18T23:49:50.977" v="2576" actId="478"/>
        <pc:sldMkLst>
          <pc:docMk/>
          <pc:sldMk cId="3989450603" sldId="324"/>
        </pc:sldMkLst>
        <pc:spChg chg="mod">
          <ac:chgData name="Paula O' Kane" userId="1fbcd1350c0f2b8d" providerId="LiveId" clId="{9BE23E8E-8F04-422E-B4E7-6454D5D55760}" dt="2023-09-18T23:33:00.325" v="2500" actId="1076"/>
          <ac:spMkLst>
            <pc:docMk/>
            <pc:sldMk cId="3989450603" sldId="324"/>
            <ac:spMk id="2" creationId="{56002655-34DF-25F9-4640-B2CE5329AD1A}"/>
          </ac:spMkLst>
        </pc:spChg>
        <pc:spChg chg="mod">
          <ac:chgData name="Paula O' Kane" userId="1fbcd1350c0f2b8d" providerId="LiveId" clId="{9BE23E8E-8F04-422E-B4E7-6454D5D55760}" dt="2023-09-18T23:33:04.174" v="2501" actId="14100"/>
          <ac:spMkLst>
            <pc:docMk/>
            <pc:sldMk cId="3989450603" sldId="324"/>
            <ac:spMk id="3" creationId="{1A585715-2793-160B-269E-D9516C84D73A}"/>
          </ac:spMkLst>
        </pc:spChg>
        <pc:spChg chg="del">
          <ac:chgData name="Paula O' Kane" userId="1fbcd1350c0f2b8d" providerId="LiveId" clId="{9BE23E8E-8F04-422E-B4E7-6454D5D55760}" dt="2023-09-18T23:49:50.977" v="2576" actId="478"/>
          <ac:spMkLst>
            <pc:docMk/>
            <pc:sldMk cId="3989450603" sldId="324"/>
            <ac:spMk id="4" creationId="{A3609A75-5E9A-C165-5A1D-764F9E96B722}"/>
          </ac:spMkLst>
        </pc:spChg>
      </pc:sldChg>
      <pc:sldChg chg="modSp mod">
        <pc:chgData name="Paula O' Kane" userId="1fbcd1350c0f2b8d" providerId="LiveId" clId="{9BE23E8E-8F04-422E-B4E7-6454D5D55760}" dt="2023-09-18T23:17:41.616" v="1113" actId="27636"/>
        <pc:sldMkLst>
          <pc:docMk/>
          <pc:sldMk cId="1604945883" sldId="325"/>
        </pc:sldMkLst>
        <pc:spChg chg="mod">
          <ac:chgData name="Paula O' Kane" userId="1fbcd1350c0f2b8d" providerId="LiveId" clId="{9BE23E8E-8F04-422E-B4E7-6454D5D55760}" dt="2023-09-18T23:12:44.628" v="851" actId="1076"/>
          <ac:spMkLst>
            <pc:docMk/>
            <pc:sldMk cId="1604945883" sldId="325"/>
            <ac:spMk id="2" creationId="{56002655-34DF-25F9-4640-B2CE5329AD1A}"/>
          </ac:spMkLst>
        </pc:spChg>
        <pc:spChg chg="mod">
          <ac:chgData name="Paula O' Kane" userId="1fbcd1350c0f2b8d" providerId="LiveId" clId="{9BE23E8E-8F04-422E-B4E7-6454D5D55760}" dt="2023-09-18T23:17:41.616" v="1113" actId="27636"/>
          <ac:spMkLst>
            <pc:docMk/>
            <pc:sldMk cId="1604945883" sldId="325"/>
            <ac:spMk id="3" creationId="{1A585715-2793-160B-269E-D9516C84D73A}"/>
          </ac:spMkLst>
        </pc:spChg>
      </pc:sldChg>
      <pc:sldChg chg="delSp mod">
        <pc:chgData name="Paula O' Kane" userId="1fbcd1350c0f2b8d" providerId="LiveId" clId="{9BE23E8E-8F04-422E-B4E7-6454D5D55760}" dt="2023-09-18T23:49:34.563" v="2573" actId="478"/>
        <pc:sldMkLst>
          <pc:docMk/>
          <pc:sldMk cId="506668628" sldId="326"/>
        </pc:sldMkLst>
        <pc:spChg chg="del">
          <ac:chgData name="Paula O' Kane" userId="1fbcd1350c0f2b8d" providerId="LiveId" clId="{9BE23E8E-8F04-422E-B4E7-6454D5D55760}" dt="2023-09-18T23:49:34.563" v="2573" actId="478"/>
          <ac:spMkLst>
            <pc:docMk/>
            <pc:sldMk cId="506668628" sldId="326"/>
            <ac:spMk id="4" creationId="{A3609A75-5E9A-C165-5A1D-764F9E96B722}"/>
          </ac:spMkLst>
        </pc:spChg>
      </pc:sldChg>
      <pc:sldChg chg="delSp mod">
        <pc:chgData name="Paula O' Kane" userId="1fbcd1350c0f2b8d" providerId="LiveId" clId="{9BE23E8E-8F04-422E-B4E7-6454D5D55760}" dt="2023-09-18T23:49:29.846" v="2572" actId="478"/>
        <pc:sldMkLst>
          <pc:docMk/>
          <pc:sldMk cId="1569707936" sldId="327"/>
        </pc:sldMkLst>
        <pc:spChg chg="del">
          <ac:chgData name="Paula O' Kane" userId="1fbcd1350c0f2b8d" providerId="LiveId" clId="{9BE23E8E-8F04-422E-B4E7-6454D5D55760}" dt="2023-09-18T23:49:29.846" v="2572" actId="478"/>
          <ac:spMkLst>
            <pc:docMk/>
            <pc:sldMk cId="1569707936" sldId="327"/>
            <ac:spMk id="4" creationId="{8C88B1BE-DD62-448B-A459-AC5E8C4089CB}"/>
          </ac:spMkLst>
        </pc:spChg>
      </pc:sldChg>
      <pc:sldChg chg="delSp modSp mod">
        <pc:chgData name="Paula O' Kane" userId="1fbcd1350c0f2b8d" providerId="LiveId" clId="{9BE23E8E-8F04-422E-B4E7-6454D5D55760}" dt="2023-09-18T23:50:10.801" v="2579" actId="478"/>
        <pc:sldMkLst>
          <pc:docMk/>
          <pc:sldMk cId="2381581721" sldId="328"/>
        </pc:sldMkLst>
        <pc:spChg chg="mod">
          <ac:chgData name="Paula O' Kane" userId="1fbcd1350c0f2b8d" providerId="LiveId" clId="{9BE23E8E-8F04-422E-B4E7-6454D5D55760}" dt="2023-09-18T23:12:31.299" v="850" actId="1036"/>
          <ac:spMkLst>
            <pc:docMk/>
            <pc:sldMk cId="2381581721" sldId="328"/>
            <ac:spMk id="2" creationId="{612F1249-ABB1-41FF-BC1C-8D84915A1A62}"/>
          </ac:spMkLst>
        </pc:spChg>
        <pc:spChg chg="mod">
          <ac:chgData name="Paula O' Kane" userId="1fbcd1350c0f2b8d" providerId="LiveId" clId="{9BE23E8E-8F04-422E-B4E7-6454D5D55760}" dt="2023-09-18T23:33:52.955" v="2503" actId="27636"/>
          <ac:spMkLst>
            <pc:docMk/>
            <pc:sldMk cId="2381581721" sldId="328"/>
            <ac:spMk id="3" creationId="{1F07BBFF-AF35-463B-8C46-D2E7FF77ED90}"/>
          </ac:spMkLst>
        </pc:spChg>
        <pc:spChg chg="del">
          <ac:chgData name="Paula O' Kane" userId="1fbcd1350c0f2b8d" providerId="LiveId" clId="{9BE23E8E-8F04-422E-B4E7-6454D5D55760}" dt="2023-09-18T23:50:10.801" v="2579" actId="478"/>
          <ac:spMkLst>
            <pc:docMk/>
            <pc:sldMk cId="2381581721" sldId="328"/>
            <ac:spMk id="4" creationId="{73300351-28C2-430E-AA4E-EECEE6E94EEF}"/>
          </ac:spMkLst>
        </pc:spChg>
      </pc:sldChg>
      <pc:sldChg chg="addSp delSp modSp del mod">
        <pc:chgData name="Paula O' Kane" userId="1fbcd1350c0f2b8d" providerId="LiveId" clId="{9BE23E8E-8F04-422E-B4E7-6454D5D55760}" dt="2023-09-18T23:34:57.611" v="2520" actId="47"/>
        <pc:sldMkLst>
          <pc:docMk/>
          <pc:sldMk cId="2642573713" sldId="329"/>
        </pc:sldMkLst>
        <pc:spChg chg="del">
          <ac:chgData name="Paula O' Kane" userId="1fbcd1350c0f2b8d" providerId="LiveId" clId="{9BE23E8E-8F04-422E-B4E7-6454D5D55760}" dt="2023-09-18T23:13:00.464" v="852" actId="478"/>
          <ac:spMkLst>
            <pc:docMk/>
            <pc:sldMk cId="2642573713" sldId="329"/>
            <ac:spMk id="2" creationId="{884B1845-E26B-4E96-BC01-06AA5B53C6E4}"/>
          </ac:spMkLst>
        </pc:spChg>
        <pc:spChg chg="add mod">
          <ac:chgData name="Paula O' Kane" userId="1fbcd1350c0f2b8d" providerId="LiveId" clId="{9BE23E8E-8F04-422E-B4E7-6454D5D55760}" dt="2023-09-18T23:34:32.073" v="2513" actId="21"/>
          <ac:spMkLst>
            <pc:docMk/>
            <pc:sldMk cId="2642573713" sldId="329"/>
            <ac:spMk id="9" creationId="{E3272409-4074-4356-95D6-60E63A9D42D7}"/>
          </ac:spMkLst>
        </pc:spChg>
        <pc:picChg chg="del mod">
          <ac:chgData name="Paula O' Kane" userId="1fbcd1350c0f2b8d" providerId="LiveId" clId="{9BE23E8E-8F04-422E-B4E7-6454D5D55760}" dt="2023-09-18T23:34:32.073" v="2513" actId="21"/>
          <ac:picMkLst>
            <pc:docMk/>
            <pc:sldMk cId="2642573713" sldId="329"/>
            <ac:picMk id="7" creationId="{AA211454-6843-48A2-B633-E20346D94375}"/>
          </ac:picMkLst>
        </pc:picChg>
      </pc:sldChg>
      <pc:sldChg chg="addSp delSp modSp new mod">
        <pc:chgData name="Paula O' Kane" userId="1fbcd1350c0f2b8d" providerId="LiveId" clId="{9BE23E8E-8F04-422E-B4E7-6454D5D55760}" dt="2023-09-18T23:50:06.219" v="2578" actId="478"/>
        <pc:sldMkLst>
          <pc:docMk/>
          <pc:sldMk cId="2833041908" sldId="330"/>
        </pc:sldMkLst>
        <pc:spChg chg="del">
          <ac:chgData name="Paula O' Kane" userId="1fbcd1350c0f2b8d" providerId="LiveId" clId="{9BE23E8E-8F04-422E-B4E7-6454D5D55760}" dt="2023-09-18T23:18:03.138" v="1117" actId="478"/>
          <ac:spMkLst>
            <pc:docMk/>
            <pc:sldMk cId="2833041908" sldId="330"/>
            <ac:spMk id="2" creationId="{5FEF2C0F-7BD2-435B-A8C3-FA0ECD548B6A}"/>
          </ac:spMkLst>
        </pc:spChg>
        <pc:spChg chg="mod">
          <ac:chgData name="Paula O' Kane" userId="1fbcd1350c0f2b8d" providerId="LiveId" clId="{9BE23E8E-8F04-422E-B4E7-6454D5D55760}" dt="2023-09-18T23:18:43.298" v="1126" actId="20577"/>
          <ac:spMkLst>
            <pc:docMk/>
            <pc:sldMk cId="2833041908" sldId="330"/>
            <ac:spMk id="3" creationId="{D14361A1-6356-4BEB-91A8-81FE0C7C0545}"/>
          </ac:spMkLst>
        </pc:spChg>
        <pc:spChg chg="del">
          <ac:chgData name="Paula O' Kane" userId="1fbcd1350c0f2b8d" providerId="LiveId" clId="{9BE23E8E-8F04-422E-B4E7-6454D5D55760}" dt="2023-09-18T23:50:06.219" v="2578" actId="478"/>
          <ac:spMkLst>
            <pc:docMk/>
            <pc:sldMk cId="2833041908" sldId="330"/>
            <ac:spMk id="4" creationId="{121FCE3C-1A0D-4438-AE75-56751C82A917}"/>
          </ac:spMkLst>
        </pc:spChg>
        <pc:picChg chg="add mod">
          <ac:chgData name="Paula O' Kane" userId="1fbcd1350c0f2b8d" providerId="LiveId" clId="{9BE23E8E-8F04-422E-B4E7-6454D5D55760}" dt="2023-09-18T23:34:51.856" v="2519" actId="14100"/>
          <ac:picMkLst>
            <pc:docMk/>
            <pc:sldMk cId="2833041908" sldId="330"/>
            <ac:picMk id="6" creationId="{B3E72442-E4D7-4B13-AA6F-BF2A9156106C}"/>
          </ac:picMkLst>
        </pc:picChg>
      </pc:sldChg>
      <pc:sldChg chg="delSp modSp new mod">
        <pc:chgData name="Paula O' Kane" userId="1fbcd1350c0f2b8d" providerId="LiveId" clId="{9BE23E8E-8F04-422E-B4E7-6454D5D55760}" dt="2023-09-18T23:49:44.852" v="2575" actId="478"/>
        <pc:sldMkLst>
          <pc:docMk/>
          <pc:sldMk cId="3417582156" sldId="331"/>
        </pc:sldMkLst>
        <pc:spChg chg="del">
          <ac:chgData name="Paula O' Kane" userId="1fbcd1350c0f2b8d" providerId="LiveId" clId="{9BE23E8E-8F04-422E-B4E7-6454D5D55760}" dt="2023-09-18T23:32:02.745" v="2484" actId="478"/>
          <ac:spMkLst>
            <pc:docMk/>
            <pc:sldMk cId="3417582156" sldId="331"/>
            <ac:spMk id="2" creationId="{ECC1ECC1-6EB0-406E-B4AD-A61C53391F4B}"/>
          </ac:spMkLst>
        </pc:spChg>
        <pc:spChg chg="mod">
          <ac:chgData name="Paula O' Kane" userId="1fbcd1350c0f2b8d" providerId="LiveId" clId="{9BE23E8E-8F04-422E-B4E7-6454D5D55760}" dt="2023-09-18T23:32:27.592" v="2493" actId="14100"/>
          <ac:spMkLst>
            <pc:docMk/>
            <pc:sldMk cId="3417582156" sldId="331"/>
            <ac:spMk id="3" creationId="{0322774C-7A00-451A-AAC1-A16F34917D9F}"/>
          </ac:spMkLst>
        </pc:spChg>
        <pc:spChg chg="del">
          <ac:chgData name="Paula O' Kane" userId="1fbcd1350c0f2b8d" providerId="LiveId" clId="{9BE23E8E-8F04-422E-B4E7-6454D5D55760}" dt="2023-09-18T23:49:44.852" v="2575" actId="478"/>
          <ac:spMkLst>
            <pc:docMk/>
            <pc:sldMk cId="3417582156" sldId="331"/>
            <ac:spMk id="4" creationId="{2FB94998-49CC-433A-9C60-0539D8285836}"/>
          </ac:spMkLst>
        </pc:spChg>
      </pc:sldChg>
      <pc:sldChg chg="delSp modSp new mod">
        <pc:chgData name="Paula O' Kane" userId="1fbcd1350c0f2b8d" providerId="LiveId" clId="{9BE23E8E-8F04-422E-B4E7-6454D5D55760}" dt="2023-09-18T23:49:54.627" v="2577" actId="478"/>
        <pc:sldMkLst>
          <pc:docMk/>
          <pc:sldMk cId="1328582678" sldId="332"/>
        </pc:sldMkLst>
        <pc:spChg chg="del">
          <ac:chgData name="Paula O' Kane" userId="1fbcd1350c0f2b8d" providerId="LiveId" clId="{9BE23E8E-8F04-422E-B4E7-6454D5D55760}" dt="2023-09-18T23:34:00.345" v="2505" actId="478"/>
          <ac:spMkLst>
            <pc:docMk/>
            <pc:sldMk cId="1328582678" sldId="332"/>
            <ac:spMk id="2" creationId="{9C710469-5D47-4568-9816-C7467A4482F6}"/>
          </ac:spMkLst>
        </pc:spChg>
        <pc:spChg chg="mod">
          <ac:chgData name="Paula O' Kane" userId="1fbcd1350c0f2b8d" providerId="LiveId" clId="{9BE23E8E-8F04-422E-B4E7-6454D5D55760}" dt="2023-09-18T23:34:26.097" v="2512" actId="14100"/>
          <ac:spMkLst>
            <pc:docMk/>
            <pc:sldMk cId="1328582678" sldId="332"/>
            <ac:spMk id="3" creationId="{A33C20C6-82EE-4CF6-B7FC-564F413C2AE7}"/>
          </ac:spMkLst>
        </pc:spChg>
        <pc:spChg chg="del">
          <ac:chgData name="Paula O' Kane" userId="1fbcd1350c0f2b8d" providerId="LiveId" clId="{9BE23E8E-8F04-422E-B4E7-6454D5D55760}" dt="2023-09-18T23:49:54.627" v="2577" actId="478"/>
          <ac:spMkLst>
            <pc:docMk/>
            <pc:sldMk cId="1328582678" sldId="332"/>
            <ac:spMk id="4" creationId="{9262903C-FF59-41D8-B2D8-01A70747DD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FE81FEC-2664-411F-AEB3-065F29F52751}">
      <dgm:prSet custT="1"/>
      <dgm:spPr>
        <a:solidFill>
          <a:schemeClr val="bg1">
            <a:alpha val="90000"/>
          </a:schemeClr>
        </a:solidFill>
        <a:ln>
          <a:noFill/>
        </a:ln>
      </dgm:spPr>
      <dgm:t>
        <a:bodyPr/>
        <a:lstStyle/>
        <a:p>
          <a:pPr rtl="0"/>
          <a:r>
            <a:rPr lang="en-US" sz="1600" b="0" i="0" dirty="0">
              <a:solidFill>
                <a:schemeClr val="accent3"/>
              </a:solidFill>
              <a:latin typeface="Gill Sans Nova Light" panose="020B0302020104020203" pitchFamily="34" charset="0"/>
              <a:cs typeface="Gill Sans Light" panose="020B0302020104020203" pitchFamily="34" charset="-79"/>
            </a:rPr>
            <a:t>Hide a noisy object like a packet of chips, keys, a bike bell or dry leaves, in a bag/box/ under a tea towel, can they guess what it is by the sound?  What do they hear? Is it loud/quiet, does it beep, pop, ping, hiss, tap, ring, plop, drip, buzz, crackle.</a:t>
          </a: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chemeClr val="accent2"/>
        </a:solidFill>
        <a:ln>
          <a:noFill/>
        </a:ln>
      </dgm:spPr>
      <dgm:t>
        <a:bodyPr/>
        <a:lstStyle/>
        <a:p>
          <a:pPr rtl="0"/>
          <a:r>
            <a:rPr lang="en-US" sz="2000" dirty="0">
              <a:latin typeface="Baskerville Old Face" panose="02020602080505020303" pitchFamily="18" charset="77"/>
              <a:ea typeface="Baskerville" panose="02020502070401020303" pitchFamily="18" charset="0"/>
            </a:rPr>
            <a:t>I spy… </a:t>
          </a: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B1AFA1AF-0FF8-45B3-A6D0-0E255A2F637D}">
      <dgm:prSet phldr="0" custT="1"/>
      <dgm:spPr>
        <a:solidFill>
          <a:schemeClr val="accent2"/>
        </a:solidFill>
        <a:ln>
          <a:noFill/>
        </a:ln>
      </dgm:spPr>
      <dgm:t>
        <a:bodyPr/>
        <a:lstStyle/>
        <a:p>
          <a:r>
            <a:rPr lang="en-US" sz="2000" dirty="0">
              <a:latin typeface="Baskerville Old Face" panose="02020602080505020303" pitchFamily="18" charset="77"/>
              <a:ea typeface="Baskerville" panose="02020502070401020303" pitchFamily="18" charset="0"/>
            </a:rPr>
            <a:t>Matching games</a:t>
          </a: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E9682B4F-0217-4B50-923E-C104AA24290F}">
      <dgm:prSet phldr="0" custT="1"/>
      <dgm:spPr>
        <a:solidFill>
          <a:schemeClr val="accent2"/>
        </a:solidFill>
        <a:ln>
          <a:noFill/>
        </a:ln>
      </dgm:spPr>
      <dgm:t>
        <a:bodyPr/>
        <a:lstStyle/>
        <a:p>
          <a:r>
            <a:rPr lang="en-US" sz="2000" dirty="0">
              <a:latin typeface="Baskerville Old Face" panose="02020602080505020303" pitchFamily="18" charset="77"/>
              <a:ea typeface="Baskerville" panose="02020502070401020303" pitchFamily="18" charset="0"/>
            </a:rPr>
            <a:t>Imaginative Play</a:t>
          </a: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custT="1"/>
      <dgm:spPr>
        <a:solidFill>
          <a:schemeClr val="bg1">
            <a:alpha val="90000"/>
          </a:schemeClr>
        </a:solidFill>
        <a:ln>
          <a:noFill/>
        </a:ln>
      </dgm:spPr>
      <dgm:t>
        <a:bodyPr/>
        <a:lstStyle/>
        <a:p>
          <a:r>
            <a:rPr lang="en-US" sz="1600" b="0" i="0" dirty="0">
              <a:solidFill>
                <a:schemeClr val="accent3"/>
              </a:solidFill>
              <a:latin typeface="Gill Sans Nova Light" panose="020B0302020104020203" pitchFamily="34" charset="0"/>
              <a:cs typeface="Gill Sans Light" panose="020B0302020104020203" pitchFamily="34" charset="-79"/>
            </a:rPr>
            <a:t>Playing house, shopping, doctors, builders, are all great ways of developing topical language.</a:t>
          </a:r>
        </a:p>
        <a:p>
          <a:r>
            <a:rPr lang="en-US" sz="1600" b="0" i="0" dirty="0">
              <a:solidFill>
                <a:schemeClr val="accent3"/>
              </a:solidFill>
              <a:latin typeface="Gill Sans Nova Light" panose="020B0302020104020203" pitchFamily="34" charset="0"/>
              <a:cs typeface="Gill Sans Light" panose="020B0302020104020203" pitchFamily="34" charset="-79"/>
            </a:rPr>
            <a:t>As well as developing routine and processing, social situations and norms.</a:t>
          </a: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chemeClr val="bg1">
            <a:lumMod val="95000"/>
            <a:alpha val="90000"/>
          </a:schemeClr>
        </a:solidFill>
      </dgm:spPr>
      <dgm:t>
        <a:bodyPr/>
        <a:lstStyle/>
        <a:p>
          <a:pPr rtl="0"/>
          <a:r>
            <a:rPr lang="en-US" sz="1600" b="0" i="0" dirty="0">
              <a:solidFill>
                <a:schemeClr val="accent3"/>
              </a:solidFill>
              <a:latin typeface="Gill Sans Nova Light" panose="020B0302020104020203" pitchFamily="34" charset="0"/>
              <a:cs typeface="Gill Sans Light" panose="020B0302020104020203" pitchFamily="34" charset="-79"/>
            </a:rPr>
            <a:t>Games like Simon says, head shoulders knees and toes and mixing up songs are great attention and listening games that will help identify body parts, actions, as well as getting gross and fine motor skills involved as well!</a:t>
          </a: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chemeClr val="accent2"/>
        </a:solidFill>
        <a:ln>
          <a:noFill/>
        </a:ln>
      </dgm:spPr>
      <dgm:t>
        <a:bodyPr/>
        <a:lstStyle/>
        <a:p>
          <a:r>
            <a:rPr lang="en-US" sz="2000" dirty="0" err="1">
              <a:latin typeface="Baskerville Old Face" panose="02020602080505020303" pitchFamily="18" charset="77"/>
              <a:ea typeface="Baskerville" panose="02020502070401020303" pitchFamily="18" charset="0"/>
            </a:rPr>
            <a:t>Whats</a:t>
          </a:r>
          <a:r>
            <a:rPr lang="en-US" sz="2000" dirty="0">
              <a:latin typeface="Baskerville Old Face" panose="02020602080505020303" pitchFamily="18" charset="77"/>
              <a:ea typeface="Baskerville" panose="02020502070401020303" pitchFamily="18" charset="0"/>
            </a:rPr>
            <a:t> in the box</a:t>
          </a: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2"/>
        </a:solidFill>
        <a:ln>
          <a:noFill/>
        </a:ln>
      </dgm:spPr>
      <dgm:t>
        <a:bodyPr/>
        <a:lstStyle/>
        <a:p>
          <a:r>
            <a:rPr lang="en-US" sz="2000" dirty="0">
              <a:latin typeface="Baskerville Old Face" panose="02020602080505020303" pitchFamily="18" charset="77"/>
              <a:ea typeface="Baskerville" panose="02020502070401020303" pitchFamily="18" charset="0"/>
            </a:rPr>
            <a:t>Action songs</a:t>
          </a: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30A490C8-22B4-4D68-875C-0F0DE2FF864D}">
      <dgm:prSet phldr="0" custT="1"/>
      <dgm:spPr>
        <a:solidFill>
          <a:schemeClr val="bg1">
            <a:alpha val="90000"/>
          </a:schemeClr>
        </a:solidFill>
        <a:ln>
          <a:noFill/>
        </a:ln>
      </dgm:spPr>
      <dgm:t>
        <a:bodyPr/>
        <a:lstStyle/>
        <a:p>
          <a:pPr algn="l"/>
          <a:r>
            <a:rPr lang="en-US" sz="1600" b="0" i="0" dirty="0" smtClean="0">
              <a:solidFill>
                <a:schemeClr val="accent3"/>
              </a:solidFill>
              <a:latin typeface="Gill Sans Nova Light" panose="020B0302020104020203" pitchFamily="34" charset="0"/>
              <a:cs typeface="Gill Sans Light" panose="020B0302020104020203" pitchFamily="34" charset="-79"/>
            </a:rPr>
            <a:t>Is </a:t>
          </a:r>
          <a:r>
            <a:rPr lang="en-US" sz="1600" b="0" i="0" dirty="0">
              <a:solidFill>
                <a:schemeClr val="accent3"/>
              </a:solidFill>
              <a:latin typeface="Gill Sans Nova Light" panose="020B0302020104020203" pitchFamily="34" charset="0"/>
              <a:cs typeface="Gill Sans Light" panose="020B0302020104020203" pitchFamily="34" charset="-79"/>
            </a:rPr>
            <a:t>a great way to expand language, giving clues can help with your child’s descriptive language as well as help them to expand their bank of words.</a:t>
          </a:r>
        </a:p>
      </dgm:t>
    </dgm:pt>
    <dgm:pt modelId="{45495DA8-8707-41E3-A12B-FA5766269C44}" type="sibTrans" cxnId="{381FE1CC-8184-4745-8EB3-6DE11655998D}">
      <dgm:prSet/>
      <dgm:spPr/>
      <dgm:t>
        <a:bodyPr/>
        <a:lstStyle/>
        <a:p>
          <a:endParaRPr lang="en-US"/>
        </a:p>
      </dgm:t>
    </dgm:pt>
    <dgm:pt modelId="{035C64B0-4F0C-4FD1-BD23-B1D4C9887CBE}" type="parTrans" cxnId="{381FE1CC-8184-4745-8EB3-6DE11655998D}">
      <dgm:prSet/>
      <dgm:spPr/>
      <dgm:t>
        <a:bodyPr/>
        <a:lstStyle/>
        <a:p>
          <a:endParaRPr lang="en-US"/>
        </a:p>
      </dgm:t>
    </dgm:pt>
    <dgm:pt modelId="{50418D2B-9486-42DE-AFDD-1D31420040FF}">
      <dgm:prSet phldr="0" custT="1"/>
      <dgm:spPr>
        <a:solidFill>
          <a:schemeClr val="bg1">
            <a:lumMod val="95000"/>
            <a:alpha val="90000"/>
          </a:schemeClr>
        </a:solidFill>
      </dgm:spPr>
      <dgm:t>
        <a:bodyPr/>
        <a:lstStyle/>
        <a:p>
          <a:r>
            <a:rPr lang="en-US" sz="1600" b="0" i="0" dirty="0">
              <a:solidFill>
                <a:schemeClr val="accent3"/>
              </a:solidFill>
              <a:latin typeface="Gill Sans Nova Light" panose="020B0302020104020203" pitchFamily="34" charset="0"/>
              <a:cs typeface="Gill Sans Light" panose="020B0302020104020203" pitchFamily="34" charset="-79"/>
            </a:rPr>
            <a:t>This game can expand language, as it can create good opportunities for questions and observations, what is different? How are they the same?</a:t>
          </a:r>
        </a:p>
      </dgm:t>
    </dgm:pt>
    <dgm:pt modelId="{1D87A0A5-8024-4710-846B-D5BFAC785107}" type="sibTrans" cxnId="{5A5BA622-5DEB-48B9-88D9-C1DE36C711E5}">
      <dgm:prSet/>
      <dgm:spPr/>
      <dgm:t>
        <a:bodyPr/>
        <a:lstStyle/>
        <a:p>
          <a:endParaRPr lang="en-US"/>
        </a:p>
      </dgm:t>
    </dgm:pt>
    <dgm:pt modelId="{D5A17F6B-93F5-442B-938A-0F38C281BE88}" type="parTrans" cxnId="{5A5BA622-5DEB-48B9-88D9-C1DE36C711E5}">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t>
        <a:bodyPr/>
        <a:lstStyle/>
        <a:p>
          <a:endParaRPr lang="en-US"/>
        </a:p>
      </dgm:t>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custLinFactNeighborY="-77004">
        <dgm:presLayoutVars>
          <dgm:chMax val="0"/>
          <dgm:chPref val="0"/>
        </dgm:presLayoutVars>
      </dgm:prSet>
      <dgm:spPr/>
      <dgm:t>
        <a:bodyPr/>
        <a:lstStyle/>
        <a:p>
          <a:endParaRPr lang="en-US"/>
        </a:p>
      </dgm:t>
    </dgm:pt>
    <dgm:pt modelId="{22359DD7-1BFB-4900-BAE6-6084F2F57988}" type="pres">
      <dgm:prSet presAssocID="{73D947E0-108F-4D20-A71E-3CF329F97212}" presName="desTx" presStyleLbl="alignAccFollowNode1" presStyleIdx="0" presStyleCnt="5" custScaleY="135253" custLinFactNeighborX="-684" custLinFactNeighborY="8174">
        <dgm:presLayoutVars/>
      </dgm:prSet>
      <dgm:spPr/>
      <dgm:t>
        <a:bodyPr/>
        <a:lstStyle/>
        <a:p>
          <a:endParaRPr lang="en-US"/>
        </a:p>
      </dgm:t>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custLinFactNeighborY="-79004">
        <dgm:presLayoutVars>
          <dgm:chMax val="0"/>
          <dgm:chPref val="0"/>
        </dgm:presLayoutVars>
      </dgm:prSet>
      <dgm:spPr/>
      <dgm:t>
        <a:bodyPr/>
        <a:lstStyle/>
        <a:p>
          <a:endParaRPr lang="en-US"/>
        </a:p>
      </dgm:t>
    </dgm:pt>
    <dgm:pt modelId="{4FEB85EB-D046-4CDB-8A62-BBCE260C4490}" type="pres">
      <dgm:prSet presAssocID="{B1AFA1AF-0FF8-45B3-A6D0-0E255A2F637D}" presName="desTx" presStyleLbl="alignAccFollowNode1" presStyleIdx="1" presStyleCnt="5" custScaleY="150559" custLinFactNeighborX="1304" custLinFactNeighborY="10837">
        <dgm:presLayoutVars/>
      </dgm:prSet>
      <dgm:spPr/>
      <dgm:t>
        <a:bodyPr/>
        <a:lstStyle/>
        <a:p>
          <a:endParaRPr lang="en-US"/>
        </a:p>
      </dgm:t>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custLinFactNeighborX="0" custLinFactNeighborY="-78520">
        <dgm:presLayoutVars>
          <dgm:chMax val="0"/>
          <dgm:chPref val="0"/>
        </dgm:presLayoutVars>
      </dgm:prSet>
      <dgm:spPr/>
      <dgm:t>
        <a:bodyPr/>
        <a:lstStyle/>
        <a:p>
          <a:endParaRPr lang="en-US"/>
        </a:p>
      </dgm:t>
    </dgm:pt>
    <dgm:pt modelId="{6B5FE59C-B471-448A-AA7A-B526DCC4D4CA}" type="pres">
      <dgm:prSet presAssocID="{E9682B4F-0217-4B50-923E-C104AA24290F}" presName="desTx" presStyleLbl="alignAccFollowNode1" presStyleIdx="2" presStyleCnt="5" custScaleY="138421" custLinFactNeighborX="0" custLinFactNeighborY="17482">
        <dgm:presLayoutVars/>
      </dgm:prSet>
      <dgm:spPr/>
      <dgm:t>
        <a:bodyPr/>
        <a:lstStyle/>
        <a:p>
          <a:endParaRPr lang="en-US"/>
        </a:p>
      </dgm:t>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custLinFactNeighborX="413" custLinFactNeighborY="-77142">
        <dgm:presLayoutVars>
          <dgm:chMax val="0"/>
          <dgm:chPref val="0"/>
        </dgm:presLayoutVars>
      </dgm:prSet>
      <dgm:spPr/>
      <dgm:t>
        <a:bodyPr/>
        <a:lstStyle/>
        <a:p>
          <a:endParaRPr lang="en-US"/>
        </a:p>
      </dgm:t>
    </dgm:pt>
    <dgm:pt modelId="{C42A8BDE-B838-475D-AFDE-17B60D744AB6}" type="pres">
      <dgm:prSet presAssocID="{4F85505A-81B6-4FDA-A144-900B71DAD946}" presName="desTx" presStyleLbl="alignAccFollowNode1" presStyleIdx="3" presStyleCnt="5" custScaleY="132884" custLinFactNeighborY="13200">
        <dgm:presLayoutVars/>
      </dgm:prSet>
      <dgm:spPr/>
      <dgm:t>
        <a:bodyPr/>
        <a:lstStyle/>
        <a:p>
          <a:endParaRPr lang="en-US"/>
        </a:p>
      </dgm:t>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custLinFactNeighborX="684" custLinFactNeighborY="-77142">
        <dgm:presLayoutVars>
          <dgm:chMax val="0"/>
          <dgm:chPref val="0"/>
        </dgm:presLayoutVars>
      </dgm:prSet>
      <dgm:spPr/>
      <dgm:t>
        <a:bodyPr/>
        <a:lstStyle/>
        <a:p>
          <a:endParaRPr lang="en-US"/>
        </a:p>
      </dgm:t>
    </dgm:pt>
    <dgm:pt modelId="{C8429E68-36DD-4F6A-A2F4-7CCDADCEFAD1}" type="pres">
      <dgm:prSet presAssocID="{A2322D3A-7AC2-4C5C-9D7E-EAB2313D47D4}" presName="desTx" presStyleLbl="alignAccFollowNode1" presStyleIdx="4" presStyleCnt="5" custScaleX="99917" custScaleY="132462" custLinFactNeighborY="13200">
        <dgm:presLayoutVars/>
      </dgm:prSet>
      <dgm:spPr/>
      <dgm:t>
        <a:bodyPr/>
        <a:lstStyle/>
        <a:p>
          <a:endParaRPr lang="en-US"/>
        </a:p>
      </dgm:t>
    </dgm:pt>
  </dgm:ptLst>
  <dgm:cxnLst>
    <dgm:cxn modelId="{36A4EED2-16DE-4F21-9B57-BD053CD7ED3D}" type="presOf" srcId="{FEB4A941-E9FA-4A86-A673-85FF34B35F20}" destId="{C42A8BDE-B838-475D-AFDE-17B60D744AB6}" srcOrd="0" destOrd="0" presId="urn:microsoft.com/office/officeart/2016/7/layout/HorizontalActionList"/>
    <dgm:cxn modelId="{8CB96BD1-8B01-481A-B525-C5C507C9951C}" type="presOf" srcId="{0EC0C300-11E4-45CF-8418-973585107209}" destId="{6B5FE59C-B471-448A-AA7A-B526DCC4D4C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179FAFCF-F878-464E-A8A6-1185EFA0E380}" srcId="{0DD8915E-DC14-41D6-9BB5-F49E1C265163}" destId="{A2322D3A-7AC2-4C5C-9D7E-EAB2313D47D4}" srcOrd="4" destOrd="0" parTransId="{4A8C15D4-B36F-4764-B4FF-F2AF790D3E17}" sibTransId="{84DE1C3A-3FC7-4DB3-88ED-33F65A71557A}"/>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B7F6ED6E-855A-4A7B-AE18-3BD04546002C}" type="presOf" srcId="{B1AFA1AF-0FF8-45B3-A6D0-0E255A2F637D}" destId="{C4F84DEA-2002-4D32-8E80-70EEE05E345A}"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F28D7702-2FC3-49BD-BB13-C989E5EE622A}" srcId="{0DD8915E-DC14-41D6-9BB5-F49E1C265163}" destId="{B1AFA1AF-0FF8-45B3-A6D0-0E255A2F637D}" srcOrd="1" destOrd="0" parTransId="{10C68AF5-481C-45AA-A216-8BBBB04515B9}" sibTransId="{88649F7A-400B-4056-965D-C9AC0B3AD942}"/>
    <dgm:cxn modelId="{77A55366-077C-403B-A9E1-B9C6B5CA3288}" type="presOf" srcId="{73D947E0-108F-4D20-A71E-3CF329F97212}" destId="{BDBD7220-3F85-45D2-BED6-5BBFBC23EAE3}" srcOrd="0" destOrd="0" presId="urn:microsoft.com/office/officeart/2016/7/layout/HorizontalActionList"/>
    <dgm:cxn modelId="{711E093C-AD42-45A4-8D40-A2D39702062E}" srcId="{A2322D3A-7AC2-4C5C-9D7E-EAB2313D47D4}" destId="{8FE81FEC-2664-411F-AEB3-065F29F52751}" srcOrd="0" destOrd="0" parTransId="{BCBC007E-0269-421B-9C41-DE26D5C3A822}" sibTransId="{80230EB7-7230-4881-A631-309C07417378}"/>
    <dgm:cxn modelId="{381FE1CC-8184-4745-8EB3-6DE11655998D}" srcId="{73D947E0-108F-4D20-A71E-3CF329F97212}" destId="{30A490C8-22B4-4D68-875C-0F0DE2FF864D}" srcOrd="0" destOrd="0" parTransId="{035C64B0-4F0C-4FD1-BD23-B1D4C9887CBE}" sibTransId="{45495DA8-8707-41E3-A12B-FA5766269C44}"/>
    <dgm:cxn modelId="{BF1349D4-34AE-476D-8D7B-F3ABAB74304F}" type="presOf" srcId="{50418D2B-9486-42DE-AFDD-1D31420040FF}" destId="{4FEB85EB-D046-4CDB-8A62-BBCE260C4490}" srcOrd="0" destOrd="0" presId="urn:microsoft.com/office/officeart/2016/7/layout/HorizontalActionList"/>
    <dgm:cxn modelId="{5A5BA622-5DEB-48B9-88D9-C1DE36C711E5}" srcId="{B1AFA1AF-0FF8-45B3-A6D0-0E255A2F637D}" destId="{50418D2B-9486-42DE-AFDD-1D31420040FF}" srcOrd="0" destOrd="0" parTransId="{D5A17F6B-93F5-442B-938A-0F38C281BE88}" sibTransId="{1D87A0A5-8024-4710-846B-D5BFAC785107}"/>
    <dgm:cxn modelId="{6291F24F-B536-4688-99BC-6A4CB5E15E15}" type="presOf" srcId="{4F85505A-81B6-4FDA-A144-900B71DAD946}" destId="{4132ECB1-6BEF-4935-AFA3-B2EAA48FDE7E}"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825BC9D8-F515-4FBF-8CF8-23CD32968E1D}" type="presOf" srcId="{0DD8915E-DC14-41D6-9BB5-F49E1C265163}" destId="{E4B4F7C4-5024-45F0-9FD7-C5068A1AE6C4}" srcOrd="0" destOrd="0" presId="urn:microsoft.com/office/officeart/2016/7/layout/HorizontalActionList"/>
    <dgm:cxn modelId="{110097B3-0B24-42EE-9C79-845C028B379B}" type="presOf" srcId="{E9682B4F-0217-4B50-923E-C104AA24290F}" destId="{49B7F8FA-D256-41EF-9327-52A3551D9A60}"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3760" y="97343"/>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lvl="0" algn="ctr" defTabSz="889000" rtl="0">
            <a:lnSpc>
              <a:spcPct val="90000"/>
            </a:lnSpc>
            <a:spcBef>
              <a:spcPct val="0"/>
            </a:spcBef>
            <a:spcAft>
              <a:spcPct val="35000"/>
            </a:spcAft>
          </a:pPr>
          <a:r>
            <a:rPr lang="en-US" sz="2000" kern="1200" dirty="0">
              <a:latin typeface="Baskerville Old Face" panose="02020602080505020303" pitchFamily="18" charset="77"/>
              <a:ea typeface="Baskerville" panose="02020502070401020303" pitchFamily="18" charset="0"/>
            </a:rPr>
            <a:t>I spy… </a:t>
          </a:r>
        </a:p>
      </dsp:txBody>
      <dsp:txXfrm>
        <a:off x="13760" y="97343"/>
        <a:ext cx="2011384" cy="603415"/>
      </dsp:txXfrm>
    </dsp:sp>
    <dsp:sp modelId="{22359DD7-1BFB-4900-BAE6-6084F2F57988}">
      <dsp:nvSpPr>
        <dsp:cNvPr id="0" name=""/>
        <dsp:cNvSpPr/>
      </dsp:nvSpPr>
      <dsp:spPr>
        <a:xfrm>
          <a:off x="2" y="769244"/>
          <a:ext cx="2011384" cy="3131564"/>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lvl="0" algn="l" defTabSz="711200">
            <a:lnSpc>
              <a:spcPct val="90000"/>
            </a:lnSpc>
            <a:spcBef>
              <a:spcPct val="0"/>
            </a:spcBef>
            <a:spcAft>
              <a:spcPct val="35000"/>
            </a:spcAft>
          </a:pPr>
          <a:r>
            <a:rPr lang="en-US" sz="1600" b="0" i="0" kern="1200" dirty="0" smtClean="0">
              <a:solidFill>
                <a:schemeClr val="accent3"/>
              </a:solidFill>
              <a:latin typeface="Gill Sans Nova Light" panose="020B0302020104020203" pitchFamily="34" charset="0"/>
              <a:cs typeface="Gill Sans Light" panose="020B0302020104020203" pitchFamily="34" charset="-79"/>
            </a:rPr>
            <a:t>Is </a:t>
          </a:r>
          <a:r>
            <a:rPr lang="en-US" sz="1600" b="0" i="0" kern="1200" dirty="0">
              <a:solidFill>
                <a:schemeClr val="accent3"/>
              </a:solidFill>
              <a:latin typeface="Gill Sans Nova Light" panose="020B0302020104020203" pitchFamily="34" charset="0"/>
              <a:cs typeface="Gill Sans Light" panose="020B0302020104020203" pitchFamily="34" charset="-79"/>
            </a:rPr>
            <a:t>a great way to expand language, giving clues can help with your child’s descriptive language as well as help them to expand their bank of words.</a:t>
          </a:r>
        </a:p>
      </dsp:txBody>
      <dsp:txXfrm>
        <a:off x="2" y="769244"/>
        <a:ext cx="2011384" cy="3131564"/>
      </dsp:txXfrm>
    </dsp:sp>
    <dsp:sp modelId="{C4F84DEA-2002-4D32-8E80-70EEE05E345A}">
      <dsp:nvSpPr>
        <dsp:cNvPr id="0" name=""/>
        <dsp:cNvSpPr/>
      </dsp:nvSpPr>
      <dsp:spPr>
        <a:xfrm>
          <a:off x="2132933" y="76280"/>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lvl="0" algn="ctr" defTabSz="889000">
            <a:lnSpc>
              <a:spcPct val="90000"/>
            </a:lnSpc>
            <a:spcBef>
              <a:spcPct val="0"/>
            </a:spcBef>
            <a:spcAft>
              <a:spcPct val="35000"/>
            </a:spcAft>
          </a:pPr>
          <a:r>
            <a:rPr lang="en-US" sz="2000" kern="1200" dirty="0">
              <a:latin typeface="Baskerville Old Face" panose="02020602080505020303" pitchFamily="18" charset="77"/>
              <a:ea typeface="Baskerville" panose="02020502070401020303" pitchFamily="18" charset="0"/>
            </a:rPr>
            <a:t>Matching games</a:t>
          </a:r>
        </a:p>
      </dsp:txBody>
      <dsp:txXfrm>
        <a:off x="2132933" y="76280"/>
        <a:ext cx="2011384" cy="603415"/>
      </dsp:txXfrm>
    </dsp:sp>
    <dsp:sp modelId="{4FEB85EB-D046-4CDB-8A62-BBCE260C4490}">
      <dsp:nvSpPr>
        <dsp:cNvPr id="0" name=""/>
        <dsp:cNvSpPr/>
      </dsp:nvSpPr>
      <dsp:spPr>
        <a:xfrm>
          <a:off x="2159162" y="758977"/>
          <a:ext cx="2011384" cy="3218991"/>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lvl="0" algn="l" defTabSz="711200">
            <a:lnSpc>
              <a:spcPct val="90000"/>
            </a:lnSpc>
            <a:spcBef>
              <a:spcPct val="0"/>
            </a:spcBef>
            <a:spcAft>
              <a:spcPct val="35000"/>
            </a:spcAft>
          </a:pPr>
          <a:r>
            <a:rPr lang="en-US" sz="1600" b="0" i="0" kern="1200" dirty="0">
              <a:solidFill>
                <a:schemeClr val="accent3"/>
              </a:solidFill>
              <a:latin typeface="Gill Sans Nova Light" panose="020B0302020104020203" pitchFamily="34" charset="0"/>
              <a:cs typeface="Gill Sans Light" panose="020B0302020104020203" pitchFamily="34" charset="-79"/>
            </a:rPr>
            <a:t>This game can expand language, as it can create good opportunities for questions and observations, what is different? How are they the same?</a:t>
          </a:r>
        </a:p>
      </dsp:txBody>
      <dsp:txXfrm>
        <a:off x="2159162" y="758977"/>
        <a:ext cx="2011384" cy="3218991"/>
      </dsp:txXfrm>
    </dsp:sp>
    <dsp:sp modelId="{49B7F8FA-D256-41EF-9327-52A3551D9A60}">
      <dsp:nvSpPr>
        <dsp:cNvPr id="0" name=""/>
        <dsp:cNvSpPr/>
      </dsp:nvSpPr>
      <dsp:spPr>
        <a:xfrm>
          <a:off x="4252107" y="79200"/>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lvl="0" algn="ctr" defTabSz="889000">
            <a:lnSpc>
              <a:spcPct val="90000"/>
            </a:lnSpc>
            <a:spcBef>
              <a:spcPct val="0"/>
            </a:spcBef>
            <a:spcAft>
              <a:spcPct val="35000"/>
            </a:spcAft>
          </a:pPr>
          <a:r>
            <a:rPr lang="en-US" sz="2000" kern="1200" dirty="0">
              <a:latin typeface="Baskerville Old Face" panose="02020602080505020303" pitchFamily="18" charset="77"/>
              <a:ea typeface="Baskerville" panose="02020502070401020303" pitchFamily="18" charset="0"/>
            </a:rPr>
            <a:t>Imaginative Play</a:t>
          </a:r>
        </a:p>
      </dsp:txBody>
      <dsp:txXfrm>
        <a:off x="4252107" y="79200"/>
        <a:ext cx="2011384" cy="603415"/>
      </dsp:txXfrm>
    </dsp:sp>
    <dsp:sp modelId="{6B5FE59C-B471-448A-AA7A-B526DCC4D4CA}">
      <dsp:nvSpPr>
        <dsp:cNvPr id="0" name=""/>
        <dsp:cNvSpPr/>
      </dsp:nvSpPr>
      <dsp:spPr>
        <a:xfrm>
          <a:off x="4252107" y="742324"/>
          <a:ext cx="2011384" cy="3531226"/>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lvl="0" algn="l" defTabSz="711200">
            <a:lnSpc>
              <a:spcPct val="90000"/>
            </a:lnSpc>
            <a:spcBef>
              <a:spcPct val="0"/>
            </a:spcBef>
            <a:spcAft>
              <a:spcPct val="35000"/>
            </a:spcAft>
          </a:pPr>
          <a:r>
            <a:rPr lang="en-US" sz="1600" b="0" i="0" kern="1200" dirty="0">
              <a:solidFill>
                <a:schemeClr val="accent3"/>
              </a:solidFill>
              <a:latin typeface="Gill Sans Nova Light" panose="020B0302020104020203" pitchFamily="34" charset="0"/>
              <a:cs typeface="Gill Sans Light" panose="020B0302020104020203" pitchFamily="34" charset="-79"/>
            </a:rPr>
            <a:t>Playing house, shopping, doctors, builders, are all great ways of developing topical language.</a:t>
          </a:r>
        </a:p>
        <a:p>
          <a:pPr lvl="0" algn="l" defTabSz="711200">
            <a:lnSpc>
              <a:spcPct val="90000"/>
            </a:lnSpc>
            <a:spcBef>
              <a:spcPct val="0"/>
            </a:spcBef>
            <a:spcAft>
              <a:spcPct val="35000"/>
            </a:spcAft>
          </a:pPr>
          <a:r>
            <a:rPr lang="en-US" sz="1600" b="0" i="0" kern="1200" dirty="0">
              <a:solidFill>
                <a:schemeClr val="accent3"/>
              </a:solidFill>
              <a:latin typeface="Gill Sans Nova Light" panose="020B0302020104020203" pitchFamily="34" charset="0"/>
              <a:cs typeface="Gill Sans Light" panose="020B0302020104020203" pitchFamily="34" charset="-79"/>
            </a:rPr>
            <a:t>As well as developing routine and processing, social situations and norms.</a:t>
          </a:r>
        </a:p>
      </dsp:txBody>
      <dsp:txXfrm>
        <a:off x="4252107" y="742324"/>
        <a:ext cx="2011384" cy="3531226"/>
      </dsp:txXfrm>
    </dsp:sp>
    <dsp:sp modelId="{4132ECB1-6BEF-4935-AFA3-B2EAA48FDE7E}">
      <dsp:nvSpPr>
        <dsp:cNvPr id="0" name=""/>
        <dsp:cNvSpPr/>
      </dsp:nvSpPr>
      <dsp:spPr>
        <a:xfrm>
          <a:off x="6379588" y="87515"/>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lvl="0" algn="ctr" defTabSz="889000">
            <a:lnSpc>
              <a:spcPct val="90000"/>
            </a:lnSpc>
            <a:spcBef>
              <a:spcPct val="0"/>
            </a:spcBef>
            <a:spcAft>
              <a:spcPct val="35000"/>
            </a:spcAft>
          </a:pPr>
          <a:r>
            <a:rPr lang="en-US" sz="2000" kern="1200" dirty="0">
              <a:latin typeface="Baskerville Old Face" panose="02020602080505020303" pitchFamily="18" charset="77"/>
              <a:ea typeface="Baskerville" panose="02020502070401020303" pitchFamily="18" charset="0"/>
            </a:rPr>
            <a:t>Action songs</a:t>
          </a:r>
        </a:p>
      </dsp:txBody>
      <dsp:txXfrm>
        <a:off x="6379588" y="87515"/>
        <a:ext cx="2011384" cy="603415"/>
      </dsp:txXfrm>
    </dsp:sp>
    <dsp:sp modelId="{C42A8BDE-B838-475D-AFDE-17B60D744AB6}">
      <dsp:nvSpPr>
        <dsp:cNvPr id="0" name=""/>
        <dsp:cNvSpPr/>
      </dsp:nvSpPr>
      <dsp:spPr>
        <a:xfrm>
          <a:off x="6371281" y="778530"/>
          <a:ext cx="2011384" cy="3389973"/>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lvl="0" algn="l" defTabSz="711200" rtl="0">
            <a:lnSpc>
              <a:spcPct val="90000"/>
            </a:lnSpc>
            <a:spcBef>
              <a:spcPct val="0"/>
            </a:spcBef>
            <a:spcAft>
              <a:spcPct val="35000"/>
            </a:spcAft>
          </a:pPr>
          <a:r>
            <a:rPr lang="en-US" sz="1600" b="0" i="0" kern="1200" dirty="0">
              <a:solidFill>
                <a:schemeClr val="accent3"/>
              </a:solidFill>
              <a:latin typeface="Gill Sans Nova Light" panose="020B0302020104020203" pitchFamily="34" charset="0"/>
              <a:cs typeface="Gill Sans Light" panose="020B0302020104020203" pitchFamily="34" charset="-79"/>
            </a:rPr>
            <a:t>Games like Simon says, head shoulders knees and toes and mixing up songs are great attention and listening games that will help identify body parts, actions, as well as getting gross and fine motor skills involved as well!</a:t>
          </a:r>
        </a:p>
      </dsp:txBody>
      <dsp:txXfrm>
        <a:off x="6371281" y="778530"/>
        <a:ext cx="2011384" cy="3389973"/>
      </dsp:txXfrm>
    </dsp:sp>
    <dsp:sp modelId="{59606EB9-9F10-4D12-A33F-A242FDCC0D0F}">
      <dsp:nvSpPr>
        <dsp:cNvPr id="0" name=""/>
        <dsp:cNvSpPr/>
      </dsp:nvSpPr>
      <dsp:spPr>
        <a:xfrm>
          <a:off x="8504213" y="87515"/>
          <a:ext cx="2011384" cy="60341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lvl="0" algn="ctr" defTabSz="889000">
            <a:lnSpc>
              <a:spcPct val="90000"/>
            </a:lnSpc>
            <a:spcBef>
              <a:spcPct val="0"/>
            </a:spcBef>
            <a:spcAft>
              <a:spcPct val="35000"/>
            </a:spcAft>
          </a:pPr>
          <a:r>
            <a:rPr lang="en-US" sz="2000" kern="1200" dirty="0" err="1">
              <a:latin typeface="Baskerville Old Face" panose="02020602080505020303" pitchFamily="18" charset="77"/>
              <a:ea typeface="Baskerville" panose="02020502070401020303" pitchFamily="18" charset="0"/>
            </a:rPr>
            <a:t>Whats</a:t>
          </a:r>
          <a:r>
            <a:rPr lang="en-US" sz="2000" kern="1200" dirty="0">
              <a:latin typeface="Baskerville Old Face" panose="02020602080505020303" pitchFamily="18" charset="77"/>
              <a:ea typeface="Baskerville" panose="02020502070401020303" pitchFamily="18" charset="0"/>
            </a:rPr>
            <a:t> in the box</a:t>
          </a:r>
        </a:p>
      </dsp:txBody>
      <dsp:txXfrm>
        <a:off x="8504213" y="87515"/>
        <a:ext cx="2011384" cy="603415"/>
      </dsp:txXfrm>
    </dsp:sp>
    <dsp:sp modelId="{C8429E68-36DD-4F6A-A2F4-7CCDADCEFAD1}">
      <dsp:nvSpPr>
        <dsp:cNvPr id="0" name=""/>
        <dsp:cNvSpPr/>
      </dsp:nvSpPr>
      <dsp:spPr>
        <a:xfrm>
          <a:off x="8491289" y="783913"/>
          <a:ext cx="2009715" cy="3379208"/>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lvl="0" algn="l" defTabSz="711200" rtl="0">
            <a:lnSpc>
              <a:spcPct val="90000"/>
            </a:lnSpc>
            <a:spcBef>
              <a:spcPct val="0"/>
            </a:spcBef>
            <a:spcAft>
              <a:spcPct val="35000"/>
            </a:spcAft>
          </a:pPr>
          <a:r>
            <a:rPr lang="en-US" sz="1600" b="0" i="0" kern="1200" dirty="0">
              <a:solidFill>
                <a:schemeClr val="accent3"/>
              </a:solidFill>
              <a:latin typeface="Gill Sans Nova Light" panose="020B0302020104020203" pitchFamily="34" charset="0"/>
              <a:cs typeface="Gill Sans Light" panose="020B0302020104020203" pitchFamily="34" charset="-79"/>
            </a:rPr>
            <a:t>Hide a noisy object like a packet of chips, keys, a bike bell or dry leaves, in a bag/box/ under a tea towel, can they guess what it is by the sound?  What do they hear? Is it loud/quiet, does it beep, pop, ping, hiss, tap, ring, plop, drip, buzz, crackle.</a:t>
          </a:r>
        </a:p>
      </dsp:txBody>
      <dsp:txXfrm>
        <a:off x="8491289" y="783913"/>
        <a:ext cx="2009715" cy="337920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2A5AE42-7DC1-8140-9B13-146984FDEF22}" type="datetimeFigureOut">
              <a:rPr lang="en-US" smtClean="0"/>
              <a:t>9/20/2023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F75F72-8950-AF4F-9381-1D26FB547EA1}" type="datetimeFigureOut">
              <a:rPr lang="en-US" smtClean="0"/>
              <a:t>9/20/2023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adam-mila.com/importance-language-development-early-childhood/"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martaarrabal.blogspot.com/p/videos.html" TargetMode="External"/><Relationship Id="rId3" Type="http://schemas.openxmlformats.org/officeDocument/2006/relationships/hyperlink" Target="https://www.publicdomainpictures.net/en/view-image.php?image=135704&amp;picture=humpty-dumpty" TargetMode="External"/><Relationship Id="rId7" Type="http://schemas.openxmlformats.org/officeDocument/2006/relationships/hyperlink" Target="https://www.flickr.com/photos/nkphillips/4658215893/" TargetMode="External"/><Relationship Id="rId12" Type="http://schemas.openxmlformats.org/officeDocument/2006/relationships/image" Target="../media/image25.jpg"/><Relationship Id="rId17" Type="http://schemas.openxmlformats.org/officeDocument/2006/relationships/hyperlink" Target="https://debs-world.com/2018/04/10/share-your-world-10-april-2018/" TargetMode="External"/><Relationship Id="rId2" Type="http://schemas.openxmlformats.org/officeDocument/2006/relationships/image" Target="../media/image20.jpg"/><Relationship Id="rId16" Type="http://schemas.openxmlformats.org/officeDocument/2006/relationships/image" Target="../media/image27.jpg"/><Relationship Id="rId1" Type="http://schemas.openxmlformats.org/officeDocument/2006/relationships/slideLayout" Target="../slideLayouts/slideLayout9.xml"/><Relationship Id="rId6" Type="http://schemas.openxmlformats.org/officeDocument/2006/relationships/image" Target="../media/image22.jpg"/><Relationship Id="rId11" Type="http://schemas.openxmlformats.org/officeDocument/2006/relationships/hyperlink" Target="https://englishiscoolsite.wordpress.com/tag/rhyme/" TargetMode="External"/><Relationship Id="rId5" Type="http://schemas.openxmlformats.org/officeDocument/2006/relationships/hyperlink" Target="https://www.bethsnotesplus.com/2013/08/row-row-row-your-boat.html" TargetMode="External"/><Relationship Id="rId15" Type="http://schemas.openxmlformats.org/officeDocument/2006/relationships/hyperlink" Target="http://www.bethsnotesplus.com/2013/02/hickory-dickory-dock.html" TargetMode="External"/><Relationship Id="rId10" Type="http://schemas.openxmlformats.org/officeDocument/2006/relationships/image" Target="../media/image24.png"/><Relationship Id="rId4" Type="http://schemas.openxmlformats.org/officeDocument/2006/relationships/image" Target="../media/image21.jpeg"/><Relationship Id="rId9" Type="http://schemas.openxmlformats.org/officeDocument/2006/relationships/hyperlink" Target="https://www.bethsnotesplus.com/2016/08/hey-diddle-diddle.html" TargetMode="External"/><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hyperlink" Target="https://www.ebay.co.uk/itm/Nursery-Time-Suzy-Sue-4-By-Mij-Kelly-Mary-Mcquillan-/294346979215" TargetMode="External"/><Relationship Id="rId3" Type="http://schemas.openxmlformats.org/officeDocument/2006/relationships/hyperlink" Target="http://researchparent.com/dear-zoo/" TargetMode="External"/><Relationship Id="rId7" Type="http://schemas.openxmlformats.org/officeDocument/2006/relationships/hyperlink" Target="https://laclassedemallory.net/2020/03/19/sequence-danglais-a-distance-wheres-spot/" TargetMode="External"/><Relationship Id="rId12" Type="http://schemas.openxmlformats.org/officeDocument/2006/relationships/image" Target="../media/image33.jpg"/><Relationship Id="rId17" Type="http://schemas.openxmlformats.org/officeDocument/2006/relationships/hyperlink" Target="https://www.babyonline.com.hk/sing-along-nursery-rhymes-with-cd-usborne" TargetMode="External"/><Relationship Id="rId2" Type="http://schemas.openxmlformats.org/officeDocument/2006/relationships/image" Target="../media/image28.jpg"/><Relationship Id="rId16" Type="http://schemas.openxmlformats.org/officeDocument/2006/relationships/image" Target="../media/image35.jpg"/><Relationship Id="rId1" Type="http://schemas.openxmlformats.org/officeDocument/2006/relationships/slideLayout" Target="../slideLayouts/slideLayout9.xml"/><Relationship Id="rId6" Type="http://schemas.openxmlformats.org/officeDocument/2006/relationships/image" Target="../media/image30.jpeg"/><Relationship Id="rId11" Type="http://schemas.openxmlformats.org/officeDocument/2006/relationships/hyperlink" Target="https://clubs-kids.scholastic.co.uk/products/26172" TargetMode="External"/><Relationship Id="rId5" Type="http://schemas.openxmlformats.org/officeDocument/2006/relationships/hyperlink" Target="https://www.brownsbfs.co.uk/Product/Blathwayt-Benedict/Faster-faster-Little-Red-Train/9780099264996" TargetMode="External"/><Relationship Id="rId15" Type="http://schemas.openxmlformats.org/officeDocument/2006/relationships/hyperlink" Target="https://www.hachette.com.au/david-wojtowycz-giles-andreae/rumble-in-the-jungle" TargetMode="External"/><Relationship Id="rId10" Type="http://schemas.openxmlformats.org/officeDocument/2006/relationships/image" Target="../media/image32.jpg"/><Relationship Id="rId4" Type="http://schemas.openxmlformats.org/officeDocument/2006/relationships/image" Target="../media/image29.JPG"/><Relationship Id="rId9" Type="http://schemas.openxmlformats.org/officeDocument/2006/relationships/hyperlink" Target="https://www.goodreads.com/book/show/8191392-flashing-fire-engines-amazing-machines" TargetMode="External"/><Relationship Id="rId1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dreads.com/book/show/12185648-the-last-noo-noo" TargetMode="External"/><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Top Tips for </a:t>
            </a:r>
            <a:r>
              <a:rPr lang="en-US" dirty="0" smtClean="0"/>
              <a:t>Language </a:t>
            </a:r>
            <a:r>
              <a:rPr lang="en-US" dirty="0"/>
              <a:t>D</a:t>
            </a:r>
            <a:r>
              <a:rPr lang="en-US" dirty="0" smtClean="0"/>
              <a:t>evelopment</a:t>
            </a:r>
            <a:r>
              <a:rPr lang="en-US" dirty="0"/>
              <a:t>.</a:t>
            </a:r>
          </a:p>
        </p:txBody>
      </p:sp>
      <p:pic>
        <p:nvPicPr>
          <p:cNvPr id="7" name="Picture 6">
            <a:extLst>
              <a:ext uri="{FF2B5EF4-FFF2-40B4-BE49-F238E27FC236}">
                <a16:creationId xmlns:a16="http://schemas.microsoft.com/office/drawing/2014/main" id="{E2D8F899-AFED-4C0D-B15F-B8E3715F19F8}"/>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5107813" y="3953698"/>
            <a:ext cx="2147823" cy="1650432"/>
          </a:xfrm>
          <a:prstGeom prst="rect">
            <a:avLst/>
          </a:prstGeom>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t>Nursery Rhymes</a:t>
            </a:r>
          </a:p>
        </p:txBody>
      </p:sp>
      <p:pic>
        <p:nvPicPr>
          <p:cNvPr id="53" name="Picture Placeholder 52">
            <a:extLst>
              <a:ext uri="{FF2B5EF4-FFF2-40B4-BE49-F238E27FC236}">
                <a16:creationId xmlns:a16="http://schemas.microsoft.com/office/drawing/2014/main" id="{3BEA71D8-370E-DE64-E87D-942444FFBC9B}"/>
              </a:ext>
            </a:extLst>
          </p:cNvPr>
          <p:cNvPicPr>
            <a:picLocks noGrp="1" noChangeAspect="1"/>
          </p:cNvPicPr>
          <p:nvPr>
            <p:ph type="pic" sz="quarter" idx="12"/>
          </p:nvPr>
        </p:nvPicPr>
        <p:blipFill>
          <a:blip r:embed="rId2">
            <a:extLst>
              <a:ext uri="{837473B0-CC2E-450A-ABE3-18F120FF3D39}">
                <a1611:picAttrSrcUrl xmlns="" xmlns:a1611="http://schemas.microsoft.com/office/drawing/2016/11/main" r:id="rId3"/>
              </a:ext>
            </a:extLst>
          </a:blip>
          <a:srcRect l="6170" r="6170"/>
          <a:stretch/>
        </p:blipFill>
        <p:spPr>
          <a:xfrm>
            <a:off x="1681364" y="1658061"/>
            <a:ext cx="1160392" cy="1161288"/>
          </a:xfrm>
        </p:spPr>
      </p:pic>
      <p:sp>
        <p:nvSpPr>
          <p:cNvPr id="21" name="Text Placeholder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a:lstStyle/>
          <a:p>
            <a:r>
              <a:rPr lang="en-US" dirty="0" err="1"/>
              <a:t>Humpty</a:t>
            </a:r>
            <a:r>
              <a:rPr lang="en-US" dirty="0"/>
              <a:t> Dumpty</a:t>
            </a:r>
          </a:p>
        </p:txBody>
      </p:sp>
      <p:pic>
        <p:nvPicPr>
          <p:cNvPr id="55" name="Picture Placeholder 54">
            <a:extLst>
              <a:ext uri="{FF2B5EF4-FFF2-40B4-BE49-F238E27FC236}">
                <a16:creationId xmlns:a16="http://schemas.microsoft.com/office/drawing/2014/main" id="{573BD657-1FD7-F7DE-47ED-2932A5FD1ED8}"/>
              </a:ext>
            </a:extLst>
          </p:cNvPr>
          <p:cNvPicPr>
            <a:picLocks noGrp="1" noChangeAspect="1"/>
          </p:cNvPicPr>
          <p:nvPr>
            <p:ph type="pic" sz="quarter" idx="26"/>
          </p:nvPr>
        </p:nvPicPr>
        <p:blipFill>
          <a:blip r:embed="rId4">
            <a:extLst>
              <a:ext uri="{837473B0-CC2E-450A-ABE3-18F120FF3D39}">
                <a1611:picAttrSrcUrl xmlns="" xmlns:a1611="http://schemas.microsoft.com/office/drawing/2016/11/main" r:id="rId5"/>
              </a:ext>
            </a:extLst>
          </a:blip>
          <a:srcRect t="6366" b="6366"/>
          <a:stretch/>
        </p:blipFill>
        <p:spPr>
          <a:xfrm>
            <a:off x="1681364" y="3818492"/>
            <a:ext cx="1160392" cy="1161288"/>
          </a:xfrm>
        </p:spPr>
      </p:pic>
      <p:sp>
        <p:nvSpPr>
          <p:cNvPr id="3" name="Text Placeholder 2">
            <a:extLst>
              <a:ext uri="{FF2B5EF4-FFF2-40B4-BE49-F238E27FC236}">
                <a16:creationId xmlns:a16="http://schemas.microsoft.com/office/drawing/2014/main" id="{F4211D47-F384-6FA6-74CC-9C42CAC2FD22}"/>
              </a:ext>
            </a:extLst>
          </p:cNvPr>
          <p:cNvSpPr>
            <a:spLocks noGrp="1"/>
          </p:cNvSpPr>
          <p:nvPr>
            <p:ph type="body" sz="quarter" idx="25"/>
          </p:nvPr>
        </p:nvSpPr>
        <p:spPr>
          <a:xfrm>
            <a:off x="1106424" y="5045386"/>
            <a:ext cx="2322576" cy="448009"/>
          </a:xfrm>
        </p:spPr>
        <p:txBody>
          <a:bodyPr/>
          <a:lstStyle/>
          <a:p>
            <a:r>
              <a:rPr lang="en-US" dirty="0"/>
              <a:t>Row, </a:t>
            </a:r>
            <a:r>
              <a:rPr lang="en-US" dirty="0" smtClean="0"/>
              <a:t>Row</a:t>
            </a:r>
            <a:r>
              <a:rPr lang="en-US" dirty="0"/>
              <a:t>, </a:t>
            </a:r>
            <a:r>
              <a:rPr lang="en-US" dirty="0" smtClean="0"/>
              <a:t>Row Your </a:t>
            </a:r>
            <a:r>
              <a:rPr lang="en-US" dirty="0"/>
              <a:t>B</a:t>
            </a:r>
            <a:r>
              <a:rPr lang="en-US" dirty="0" smtClean="0"/>
              <a:t>oat </a:t>
            </a:r>
            <a:endParaRPr lang="en-US" dirty="0"/>
          </a:p>
        </p:txBody>
      </p:sp>
      <p:pic>
        <p:nvPicPr>
          <p:cNvPr id="57" name="Picture Placeholder 56">
            <a:extLst>
              <a:ext uri="{FF2B5EF4-FFF2-40B4-BE49-F238E27FC236}">
                <a16:creationId xmlns:a16="http://schemas.microsoft.com/office/drawing/2014/main" id="{5537191C-6B05-661B-509C-BF71751D1711}"/>
              </a:ext>
            </a:extLst>
          </p:cNvPr>
          <p:cNvPicPr>
            <a:picLocks noGrp="1" noChangeAspect="1"/>
          </p:cNvPicPr>
          <p:nvPr>
            <p:ph type="pic" sz="quarter" idx="17"/>
          </p:nvPr>
        </p:nvPicPr>
        <p:blipFill>
          <a:blip r:embed="rId6">
            <a:extLst>
              <a:ext uri="{837473B0-CC2E-450A-ABE3-18F120FF3D39}">
                <a1611:picAttrSrcUrl xmlns="" xmlns:a1611="http://schemas.microsoft.com/office/drawing/2016/11/main" r:id="rId7"/>
              </a:ext>
            </a:extLst>
          </a:blip>
          <a:srcRect l="16659" r="16659"/>
          <a:stretch/>
        </p:blipFill>
        <p:spPr>
          <a:xfrm>
            <a:off x="4226754" y="1658061"/>
            <a:ext cx="1160392" cy="1161288"/>
          </a:xfrm>
        </p:spPr>
      </p:pic>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a:lstStyle/>
          <a:p>
            <a:r>
              <a:rPr lang="en-US" dirty="0"/>
              <a:t>Twinkle </a:t>
            </a:r>
            <a:r>
              <a:rPr lang="en-US" dirty="0" err="1"/>
              <a:t>Twinkle</a:t>
            </a:r>
            <a:r>
              <a:rPr lang="en-US" dirty="0"/>
              <a:t> </a:t>
            </a:r>
          </a:p>
        </p:txBody>
      </p:sp>
      <p:pic>
        <p:nvPicPr>
          <p:cNvPr id="59" name="Picture Placeholder 58">
            <a:extLst>
              <a:ext uri="{FF2B5EF4-FFF2-40B4-BE49-F238E27FC236}">
                <a16:creationId xmlns:a16="http://schemas.microsoft.com/office/drawing/2014/main" id="{C8693117-B77E-25DF-B95D-DE556C542E7B}"/>
              </a:ext>
            </a:extLst>
          </p:cNvPr>
          <p:cNvPicPr>
            <a:picLocks noGrp="1" noChangeAspect="1"/>
          </p:cNvPicPr>
          <p:nvPr>
            <p:ph type="pic" sz="quarter" idx="29"/>
          </p:nvPr>
        </p:nvPicPr>
        <p:blipFill>
          <a:blip r:embed="rId8">
            <a:extLst>
              <a:ext uri="{837473B0-CC2E-450A-ABE3-18F120FF3D39}">
                <a1611:picAttrSrcUrl xmlns="" xmlns:a1611="http://schemas.microsoft.com/office/drawing/2016/11/main" r:id="rId9"/>
              </a:ext>
            </a:extLst>
          </a:blip>
          <a:srcRect l="39" r="39"/>
          <a:stretch/>
        </p:blipFill>
        <p:spPr>
          <a:xfrm>
            <a:off x="4226754" y="3818492"/>
            <a:ext cx="1160392" cy="1161288"/>
          </a:xfrm>
        </p:spPr>
      </p:pic>
      <p:sp>
        <p:nvSpPr>
          <p:cNvPr id="11" name="Text Placeholder 10">
            <a:extLst>
              <a:ext uri="{FF2B5EF4-FFF2-40B4-BE49-F238E27FC236}">
                <a16:creationId xmlns:a16="http://schemas.microsoft.com/office/drawing/2014/main" id="{D188C844-5F45-EB9F-D5DA-4584E17B1774}"/>
              </a:ext>
            </a:extLst>
          </p:cNvPr>
          <p:cNvSpPr>
            <a:spLocks noGrp="1"/>
          </p:cNvSpPr>
          <p:nvPr>
            <p:ph type="body" sz="quarter" idx="31"/>
          </p:nvPr>
        </p:nvSpPr>
        <p:spPr/>
        <p:txBody>
          <a:bodyPr/>
          <a:lstStyle/>
          <a:p>
            <a:r>
              <a:rPr lang="en-US" dirty="0"/>
              <a:t>Hey </a:t>
            </a:r>
            <a:r>
              <a:rPr lang="en-US" dirty="0" smtClean="0"/>
              <a:t>Diddle </a:t>
            </a:r>
            <a:r>
              <a:rPr lang="en-US" dirty="0" err="1" smtClean="0"/>
              <a:t>Diddle</a:t>
            </a:r>
            <a:endParaRPr lang="en-US" dirty="0"/>
          </a:p>
        </p:txBody>
      </p:sp>
      <p:pic>
        <p:nvPicPr>
          <p:cNvPr id="61" name="Picture Placeholder 60">
            <a:extLst>
              <a:ext uri="{FF2B5EF4-FFF2-40B4-BE49-F238E27FC236}">
                <a16:creationId xmlns:a16="http://schemas.microsoft.com/office/drawing/2014/main" id="{79C9E55F-F6EF-94D9-06CE-C6DD5072004B}"/>
              </a:ext>
            </a:extLst>
          </p:cNvPr>
          <p:cNvPicPr>
            <a:picLocks noGrp="1" noChangeAspect="1"/>
          </p:cNvPicPr>
          <p:nvPr>
            <p:ph type="pic" sz="quarter" idx="16"/>
          </p:nvPr>
        </p:nvPicPr>
        <p:blipFill>
          <a:blip r:embed="rId10">
            <a:extLst>
              <a:ext uri="{837473B0-CC2E-450A-ABE3-18F120FF3D39}">
                <a1611:picAttrSrcUrl xmlns="" xmlns:a1611="http://schemas.microsoft.com/office/drawing/2016/11/main" r:id="rId11"/>
              </a:ext>
            </a:extLst>
          </a:blip>
          <a:srcRect l="25019" r="25019"/>
          <a:stretch/>
        </p:blipFill>
        <p:spPr>
          <a:xfrm>
            <a:off x="6487887" y="1619961"/>
            <a:ext cx="1796142" cy="1161288"/>
          </a:xfrm>
        </p:spPr>
      </p:pic>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6172200" y="2983624"/>
            <a:ext cx="2322576" cy="182880"/>
          </a:xfrm>
        </p:spPr>
        <p:txBody>
          <a:bodyPr/>
          <a:lstStyle/>
          <a:p>
            <a:r>
              <a:rPr lang="en-US" dirty="0"/>
              <a:t>1,2,3,4,5, </a:t>
            </a:r>
            <a:r>
              <a:rPr lang="en-US" dirty="0" smtClean="0"/>
              <a:t>Once </a:t>
            </a:r>
            <a:r>
              <a:rPr lang="en-US" dirty="0"/>
              <a:t>I </a:t>
            </a:r>
            <a:r>
              <a:rPr lang="en-US" dirty="0" smtClean="0"/>
              <a:t>Caught </a:t>
            </a:r>
            <a:r>
              <a:rPr lang="en-US" dirty="0"/>
              <a:t>A</a:t>
            </a:r>
            <a:r>
              <a:rPr lang="en-US" dirty="0" smtClean="0"/>
              <a:t> </a:t>
            </a:r>
            <a:r>
              <a:rPr lang="en-US" dirty="0"/>
              <a:t>F</a:t>
            </a:r>
            <a:r>
              <a:rPr lang="en-US" dirty="0" smtClean="0"/>
              <a:t>ish </a:t>
            </a:r>
            <a:r>
              <a:rPr lang="en-US" dirty="0"/>
              <a:t>A</a:t>
            </a:r>
            <a:r>
              <a:rPr lang="en-US" dirty="0" smtClean="0"/>
              <a:t>live</a:t>
            </a:r>
            <a:r>
              <a:rPr lang="en-US" dirty="0"/>
              <a:t>.</a:t>
            </a:r>
          </a:p>
        </p:txBody>
      </p:sp>
      <p:pic>
        <p:nvPicPr>
          <p:cNvPr id="63" name="Picture Placeholder 62">
            <a:extLst>
              <a:ext uri="{FF2B5EF4-FFF2-40B4-BE49-F238E27FC236}">
                <a16:creationId xmlns:a16="http://schemas.microsoft.com/office/drawing/2014/main" id="{77185421-9478-DA6C-6E84-F1CE48E7C362}"/>
              </a:ext>
            </a:extLst>
          </p:cNvPr>
          <p:cNvPicPr>
            <a:picLocks noGrp="1" noChangeAspect="1"/>
          </p:cNvPicPr>
          <p:nvPr>
            <p:ph type="pic" sz="quarter" idx="28"/>
          </p:nvPr>
        </p:nvPicPr>
        <p:blipFill>
          <a:blip r:embed="rId12">
            <a:extLst>
              <a:ext uri="{837473B0-CC2E-450A-ABE3-18F120FF3D39}">
                <a1611:picAttrSrcUrl xmlns="" xmlns:a1611="http://schemas.microsoft.com/office/drawing/2016/11/main" r:id="rId13"/>
              </a:ext>
            </a:extLst>
          </a:blip>
          <a:srcRect l="22022" r="22022"/>
          <a:stretch/>
        </p:blipFill>
        <p:spPr>
          <a:xfrm>
            <a:off x="6596743" y="3818492"/>
            <a:ext cx="1480457" cy="1161288"/>
          </a:xfrm>
        </p:spPr>
      </p:pic>
      <p:sp>
        <p:nvSpPr>
          <p:cNvPr id="13" name="Text Placeholder 12">
            <a:extLst>
              <a:ext uri="{FF2B5EF4-FFF2-40B4-BE49-F238E27FC236}">
                <a16:creationId xmlns:a16="http://schemas.microsoft.com/office/drawing/2014/main" id="{E9D54E7A-7DF8-223A-8EE3-B26E84499FC0}"/>
              </a:ext>
            </a:extLst>
          </p:cNvPr>
          <p:cNvSpPr>
            <a:spLocks noGrp="1"/>
          </p:cNvSpPr>
          <p:nvPr>
            <p:ph type="body" sz="quarter" idx="33"/>
          </p:nvPr>
        </p:nvSpPr>
        <p:spPr/>
        <p:txBody>
          <a:bodyPr/>
          <a:lstStyle/>
          <a:p>
            <a:r>
              <a:rPr lang="en-US" dirty="0" err="1"/>
              <a:t>Incy</a:t>
            </a:r>
            <a:r>
              <a:rPr lang="en-US" dirty="0"/>
              <a:t> </a:t>
            </a:r>
            <a:r>
              <a:rPr lang="en-US" dirty="0" err="1"/>
              <a:t>Wincy</a:t>
            </a:r>
            <a:r>
              <a:rPr lang="en-US" dirty="0"/>
              <a:t> Spider</a:t>
            </a:r>
          </a:p>
        </p:txBody>
      </p:sp>
      <p:pic>
        <p:nvPicPr>
          <p:cNvPr id="65" name="Picture Placeholder 64">
            <a:extLst>
              <a:ext uri="{FF2B5EF4-FFF2-40B4-BE49-F238E27FC236}">
                <a16:creationId xmlns:a16="http://schemas.microsoft.com/office/drawing/2014/main" id="{CAF68524-6EBE-A993-1AD3-20214DAF4FE9}"/>
              </a:ext>
            </a:extLst>
          </p:cNvPr>
          <p:cNvPicPr>
            <a:picLocks noGrp="1" noChangeAspect="1"/>
          </p:cNvPicPr>
          <p:nvPr>
            <p:ph type="pic" sz="quarter" idx="15"/>
          </p:nvPr>
        </p:nvPicPr>
        <p:blipFill>
          <a:blip r:embed="rId14">
            <a:extLst>
              <a:ext uri="{837473B0-CC2E-450A-ABE3-18F120FF3D39}">
                <a1611:picAttrSrcUrl xmlns="" xmlns:a1611="http://schemas.microsoft.com/office/drawing/2016/11/main" r:id="rId15"/>
              </a:ext>
            </a:extLst>
          </a:blip>
          <a:srcRect t="210" b="210"/>
          <a:stretch/>
        </p:blipFill>
        <p:spPr>
          <a:xfrm>
            <a:off x="9317533" y="1658061"/>
            <a:ext cx="1160392" cy="1161288"/>
          </a:xfrm>
        </p:spPr>
      </p:pic>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a:lstStyle/>
          <a:p>
            <a:r>
              <a:rPr lang="en-US" dirty="0"/>
              <a:t>Hickory Dickory Dock​</a:t>
            </a:r>
          </a:p>
        </p:txBody>
      </p:sp>
      <p:pic>
        <p:nvPicPr>
          <p:cNvPr id="67" name="Picture Placeholder 66">
            <a:extLst>
              <a:ext uri="{FF2B5EF4-FFF2-40B4-BE49-F238E27FC236}">
                <a16:creationId xmlns:a16="http://schemas.microsoft.com/office/drawing/2014/main" id="{9EAC3E97-8B44-239C-876D-05600F686C76}"/>
              </a:ext>
            </a:extLst>
          </p:cNvPr>
          <p:cNvPicPr>
            <a:picLocks noGrp="1" noChangeAspect="1"/>
          </p:cNvPicPr>
          <p:nvPr>
            <p:ph type="pic" sz="quarter" idx="27"/>
          </p:nvPr>
        </p:nvPicPr>
        <p:blipFill>
          <a:blip r:embed="rId16">
            <a:extLst>
              <a:ext uri="{837473B0-CC2E-450A-ABE3-18F120FF3D39}">
                <a1611:picAttrSrcUrl xmlns="" xmlns:a1611="http://schemas.microsoft.com/office/drawing/2016/11/main" r:id="rId17"/>
              </a:ext>
            </a:extLst>
          </a:blip>
          <a:srcRect l="14028" r="14028"/>
          <a:stretch/>
        </p:blipFill>
        <p:spPr>
          <a:xfrm>
            <a:off x="9089571" y="3818492"/>
            <a:ext cx="1388354" cy="1161288"/>
          </a:xfrm>
        </p:spPr>
      </p:pic>
      <p:sp>
        <p:nvSpPr>
          <p:cNvPr id="15" name="Text Placeholder 14">
            <a:extLst>
              <a:ext uri="{FF2B5EF4-FFF2-40B4-BE49-F238E27FC236}">
                <a16:creationId xmlns:a16="http://schemas.microsoft.com/office/drawing/2014/main" id="{6528BADF-56AA-6896-4CB1-89AC4CEC3E8B}"/>
              </a:ext>
            </a:extLst>
          </p:cNvPr>
          <p:cNvSpPr>
            <a:spLocks noGrp="1"/>
          </p:cNvSpPr>
          <p:nvPr>
            <p:ph type="body" sz="quarter" idx="35"/>
          </p:nvPr>
        </p:nvSpPr>
        <p:spPr/>
        <p:txBody>
          <a:bodyPr/>
          <a:lstStyle/>
          <a:p>
            <a:r>
              <a:rPr lang="en-US" dirty="0" smtClean="0"/>
              <a:t>I’m </a:t>
            </a:r>
            <a:r>
              <a:rPr lang="en-US" dirty="0"/>
              <a:t>a little Teapot</a:t>
            </a:r>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97198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845820"/>
            <a:ext cx="8695944" cy="1325880"/>
          </a:xfrm>
        </p:spPr>
        <p:txBody>
          <a:bodyPr/>
          <a:lstStyle/>
          <a:p>
            <a:r>
              <a:rPr lang="en-US" dirty="0"/>
              <a:t>Promoting Language through Stories.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21971" y="1839686"/>
            <a:ext cx="8969829" cy="3494314"/>
          </a:xfrm>
        </p:spPr>
        <p:txBody>
          <a:bodyPr>
            <a:normAutofit fontScale="77500" lnSpcReduction="20000"/>
          </a:bodyPr>
          <a:lstStyle/>
          <a:p>
            <a:pPr algn="l"/>
            <a:r>
              <a:rPr lang="en-GB" dirty="0"/>
              <a:t>Read to your child daily because his or her brain is developing every day.</a:t>
            </a:r>
          </a:p>
          <a:p>
            <a:pPr algn="l"/>
            <a:r>
              <a:rPr lang="en-GB" dirty="0"/>
              <a:t>It’s ok to read your child’s </a:t>
            </a:r>
            <a:r>
              <a:rPr lang="en-GB" dirty="0" err="1"/>
              <a:t>favorite</a:t>
            </a:r>
            <a:r>
              <a:rPr lang="en-GB" dirty="0"/>
              <a:t> book over and over again. The repetition will help, but continue to expose them to other great books.</a:t>
            </a:r>
          </a:p>
          <a:p>
            <a:pPr algn="l"/>
            <a:r>
              <a:rPr lang="en-GB" dirty="0"/>
              <a:t>Chose books with rhymes.</a:t>
            </a:r>
          </a:p>
          <a:p>
            <a:pPr algn="l"/>
            <a:r>
              <a:rPr lang="en-GB" dirty="0"/>
              <a:t>Choose books with a wide variety of vocabulary words. (Animals, </a:t>
            </a:r>
            <a:r>
              <a:rPr lang="en-GB" dirty="0" err="1"/>
              <a:t>colors</a:t>
            </a:r>
            <a:r>
              <a:rPr lang="en-GB" dirty="0"/>
              <a:t>, body parts, clothing, numbers, etc.)</a:t>
            </a:r>
          </a:p>
          <a:p>
            <a:pPr algn="l"/>
            <a:r>
              <a:rPr lang="en-GB" dirty="0"/>
              <a:t>Build up their reading time tolerance. Start with shorter sessions and continually add time.</a:t>
            </a:r>
          </a:p>
          <a:p>
            <a:pPr algn="l"/>
            <a:r>
              <a:rPr lang="en-GB" dirty="0"/>
              <a:t>Point to and talk about the pictures.</a:t>
            </a:r>
          </a:p>
          <a:p>
            <a:pPr algn="l"/>
            <a:r>
              <a:rPr lang="en-GB" dirty="0"/>
              <a:t>Ask your child questions. Where is the dog? What is the boy doing? Who is in the tree? Why did they run away? How was the fox feeling?  When did the bear go to sleep?</a:t>
            </a:r>
          </a:p>
          <a:p>
            <a:pPr algn="l"/>
            <a:r>
              <a:rPr lang="en-GB" dirty="0"/>
              <a:t>Relate the story to them if you can. The boy likes the colour blue just like you.</a:t>
            </a:r>
          </a:p>
          <a:p>
            <a:pPr algn="l"/>
            <a:r>
              <a:rPr lang="en-GB" dirty="0"/>
              <a:t>Follow the words spoken with your finger to connect the words with the sounds.</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50666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CF7B-E77D-4826-92C0-B71717F8946C}"/>
              </a:ext>
            </a:extLst>
          </p:cNvPr>
          <p:cNvSpPr>
            <a:spLocks noGrp="1"/>
          </p:cNvSpPr>
          <p:nvPr>
            <p:ph type="title"/>
          </p:nvPr>
        </p:nvSpPr>
        <p:spPr>
          <a:xfrm>
            <a:off x="1726257" y="1133475"/>
            <a:ext cx="8695944" cy="777238"/>
          </a:xfrm>
        </p:spPr>
        <p:txBody>
          <a:bodyPr>
            <a:normAutofit/>
          </a:bodyPr>
          <a:lstStyle/>
          <a:p>
            <a:r>
              <a:rPr lang="en-GB" sz="2800" dirty="0"/>
              <a:t>Promoting Language Development through Stories </a:t>
            </a:r>
          </a:p>
        </p:txBody>
      </p:sp>
      <p:sp>
        <p:nvSpPr>
          <p:cNvPr id="3" name="Content Placeholder 2">
            <a:extLst>
              <a:ext uri="{FF2B5EF4-FFF2-40B4-BE49-F238E27FC236}">
                <a16:creationId xmlns:a16="http://schemas.microsoft.com/office/drawing/2014/main" id="{F399A4A6-7290-43A6-89F4-0CF26A8F9790}"/>
              </a:ext>
            </a:extLst>
          </p:cNvPr>
          <p:cNvSpPr>
            <a:spLocks noGrp="1"/>
          </p:cNvSpPr>
          <p:nvPr>
            <p:ph idx="1"/>
          </p:nvPr>
        </p:nvSpPr>
        <p:spPr>
          <a:xfrm>
            <a:off x="1589315" y="1828799"/>
            <a:ext cx="8969828" cy="3371851"/>
          </a:xfrm>
        </p:spPr>
        <p:txBody>
          <a:bodyPr>
            <a:normAutofit/>
          </a:bodyPr>
          <a:lstStyle/>
          <a:p>
            <a:pPr algn="l"/>
            <a:r>
              <a:rPr lang="en-GB" dirty="0"/>
              <a:t>Read books that are on their reading level.</a:t>
            </a:r>
          </a:p>
          <a:p>
            <a:pPr algn="l"/>
            <a:r>
              <a:rPr lang="en-GB" dirty="0"/>
              <a:t>Encourage them to read as much as they can. When they get tired, you can pick up where they left off.</a:t>
            </a:r>
          </a:p>
          <a:p>
            <a:pPr algn="l"/>
            <a:r>
              <a:rPr lang="en-GB" dirty="0"/>
              <a:t>Read the story and then pause to let them fill in the words.</a:t>
            </a:r>
          </a:p>
          <a:p>
            <a:pPr algn="l"/>
            <a:r>
              <a:rPr lang="en-GB" dirty="0"/>
              <a:t>Use real objects like plastic animals, cars, or food to allow your child to see, hear, and feel the objects you are reading about.</a:t>
            </a:r>
          </a:p>
          <a:p>
            <a:pPr algn="l"/>
            <a:r>
              <a:rPr lang="en-GB" dirty="0"/>
              <a:t>If you have both an infant or toddler and a school-age kid, it’s ok to read to different stages at the same time because children love stories. Read a book for the school-age child, then have the school-age child help you read a book for the infant or toddler.</a:t>
            </a:r>
          </a:p>
          <a:p>
            <a:endParaRPr lang="en-GB" dirty="0"/>
          </a:p>
        </p:txBody>
      </p:sp>
      <p:sp>
        <p:nvSpPr>
          <p:cNvPr id="5" name="Slide Number Placeholder 4">
            <a:extLst>
              <a:ext uri="{FF2B5EF4-FFF2-40B4-BE49-F238E27FC236}">
                <a16:creationId xmlns:a16="http://schemas.microsoft.com/office/drawing/2014/main" id="{2A51F86A-C2CD-4812-9506-FD13A50A7ABE}"/>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56970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t>Top Stories.</a:t>
            </a:r>
          </a:p>
        </p:txBody>
      </p:sp>
      <p:pic>
        <p:nvPicPr>
          <p:cNvPr id="53" name="Picture Placeholder 52">
            <a:extLst>
              <a:ext uri="{FF2B5EF4-FFF2-40B4-BE49-F238E27FC236}">
                <a16:creationId xmlns:a16="http://schemas.microsoft.com/office/drawing/2014/main" id="{3BEA71D8-370E-DE64-E87D-942444FFBC9B}"/>
              </a:ext>
            </a:extLst>
          </p:cNvPr>
          <p:cNvPicPr>
            <a:picLocks noGrp="1" noChangeAspect="1"/>
          </p:cNvPicPr>
          <p:nvPr>
            <p:ph type="pic" sz="quarter" idx="12"/>
          </p:nvPr>
        </p:nvPicPr>
        <p:blipFill>
          <a:blip r:embed="rId2">
            <a:extLst>
              <a:ext uri="{837473B0-CC2E-450A-ABE3-18F120FF3D39}">
                <a1611:picAttrSrcUrl xmlns="" xmlns:a1611="http://schemas.microsoft.com/office/drawing/2016/11/main" r:id="rId3"/>
              </a:ext>
            </a:extLst>
          </a:blip>
          <a:srcRect t="1362" b="1362"/>
          <a:stretch/>
        </p:blipFill>
        <p:spPr>
          <a:xfrm>
            <a:off x="1681364" y="1658061"/>
            <a:ext cx="1160392" cy="1161288"/>
          </a:xfrm>
        </p:spPr>
      </p:pic>
      <p:sp>
        <p:nvSpPr>
          <p:cNvPr id="21" name="Text Placeholder 20">
            <a:extLst>
              <a:ext uri="{FF2B5EF4-FFF2-40B4-BE49-F238E27FC236}">
                <a16:creationId xmlns:a16="http://schemas.microsoft.com/office/drawing/2014/main" id="{126B3CE3-4128-8F8E-0760-8B64348682F5}"/>
              </a:ext>
            </a:extLst>
          </p:cNvPr>
          <p:cNvSpPr>
            <a:spLocks noGrp="1"/>
          </p:cNvSpPr>
          <p:nvPr>
            <p:ph type="body" sz="quarter" idx="13"/>
          </p:nvPr>
        </p:nvSpPr>
        <p:spPr>
          <a:xfrm>
            <a:off x="1106424" y="2926080"/>
            <a:ext cx="2322576" cy="312420"/>
          </a:xfrm>
        </p:spPr>
        <p:txBody>
          <a:bodyPr/>
          <a:lstStyle/>
          <a:p>
            <a:r>
              <a:rPr lang="en-US" dirty="0"/>
              <a:t>Dear Zoo </a:t>
            </a:r>
            <a:br>
              <a:rPr lang="en-US" dirty="0"/>
            </a:br>
            <a:r>
              <a:rPr lang="en-US" dirty="0"/>
              <a:t>( Rod Campbell)</a:t>
            </a:r>
          </a:p>
        </p:txBody>
      </p:sp>
      <p:pic>
        <p:nvPicPr>
          <p:cNvPr id="55" name="Picture Placeholder 54">
            <a:extLst>
              <a:ext uri="{FF2B5EF4-FFF2-40B4-BE49-F238E27FC236}">
                <a16:creationId xmlns:a16="http://schemas.microsoft.com/office/drawing/2014/main" id="{573BD657-1FD7-F7DE-47ED-2932A5FD1ED8}"/>
              </a:ext>
            </a:extLst>
          </p:cNvPr>
          <p:cNvPicPr>
            <a:picLocks noGrp="1" noChangeAspect="1"/>
          </p:cNvPicPr>
          <p:nvPr>
            <p:ph type="pic" sz="quarter" idx="26"/>
          </p:nvPr>
        </p:nvPicPr>
        <p:blipFill>
          <a:blip r:embed="rId4">
            <a:extLst>
              <a:ext uri="{837473B0-CC2E-450A-ABE3-18F120FF3D39}">
                <a1611:picAttrSrcUrl xmlns="" xmlns:a1611="http://schemas.microsoft.com/office/drawing/2016/11/main" r:id="rId5"/>
              </a:ext>
            </a:extLst>
          </a:blip>
          <a:srcRect l="9189" r="9189"/>
          <a:stretch/>
        </p:blipFill>
        <p:spPr>
          <a:xfrm>
            <a:off x="1681364" y="3818492"/>
            <a:ext cx="1160392" cy="1161288"/>
          </a:xfrm>
        </p:spPr>
      </p:pic>
      <p:sp>
        <p:nvSpPr>
          <p:cNvPr id="3" name="Text Placeholder 2">
            <a:extLst>
              <a:ext uri="{FF2B5EF4-FFF2-40B4-BE49-F238E27FC236}">
                <a16:creationId xmlns:a16="http://schemas.microsoft.com/office/drawing/2014/main" id="{F4211D47-F384-6FA6-74CC-9C42CAC2FD22}"/>
              </a:ext>
            </a:extLst>
          </p:cNvPr>
          <p:cNvSpPr>
            <a:spLocks noGrp="1"/>
          </p:cNvSpPr>
          <p:nvPr>
            <p:ph type="body" sz="quarter" idx="25"/>
          </p:nvPr>
        </p:nvSpPr>
        <p:spPr>
          <a:xfrm>
            <a:off x="1106424" y="5086510"/>
            <a:ext cx="2322576" cy="590389"/>
          </a:xfrm>
        </p:spPr>
        <p:txBody>
          <a:bodyPr/>
          <a:lstStyle/>
          <a:p>
            <a:r>
              <a:rPr lang="en-US" dirty="0"/>
              <a:t>Faster, Faster, Little Red Train </a:t>
            </a:r>
            <a:br>
              <a:rPr lang="en-US" dirty="0"/>
            </a:br>
            <a:r>
              <a:rPr lang="en-US" dirty="0"/>
              <a:t>(Benedict </a:t>
            </a:r>
            <a:r>
              <a:rPr lang="en-US" dirty="0" err="1"/>
              <a:t>Blathwayt</a:t>
            </a:r>
            <a:r>
              <a:rPr lang="en-US" dirty="0"/>
              <a:t>)</a:t>
            </a:r>
          </a:p>
        </p:txBody>
      </p:sp>
      <p:pic>
        <p:nvPicPr>
          <p:cNvPr id="57" name="Picture Placeholder 56">
            <a:extLst>
              <a:ext uri="{FF2B5EF4-FFF2-40B4-BE49-F238E27FC236}">
                <a16:creationId xmlns:a16="http://schemas.microsoft.com/office/drawing/2014/main" id="{5537191C-6B05-661B-509C-BF71751D1711}"/>
              </a:ext>
            </a:extLst>
          </p:cNvPr>
          <p:cNvPicPr>
            <a:picLocks noGrp="1" noChangeAspect="1"/>
          </p:cNvPicPr>
          <p:nvPr>
            <p:ph type="pic" sz="quarter" idx="17"/>
          </p:nvPr>
        </p:nvPicPr>
        <p:blipFill>
          <a:blip r:embed="rId6">
            <a:extLst>
              <a:ext uri="{837473B0-CC2E-450A-ABE3-18F120FF3D39}">
                <a1611:picAttrSrcUrl xmlns="" xmlns:a1611="http://schemas.microsoft.com/office/drawing/2016/11/main" r:id="rId7"/>
              </a:ext>
            </a:extLst>
          </a:blip>
          <a:srcRect l="838" r="838"/>
          <a:stretch/>
        </p:blipFill>
        <p:spPr>
          <a:xfrm>
            <a:off x="4226754" y="1658061"/>
            <a:ext cx="1160392" cy="1161288"/>
          </a:xfrm>
        </p:spPr>
      </p:pic>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a:xfrm>
            <a:off x="3639312" y="2926080"/>
            <a:ext cx="2322576" cy="312420"/>
          </a:xfrm>
        </p:spPr>
        <p:txBody>
          <a:bodyPr/>
          <a:lstStyle/>
          <a:p>
            <a:r>
              <a:rPr lang="en-US" dirty="0"/>
              <a:t>Where’s Spot </a:t>
            </a:r>
            <a:br>
              <a:rPr lang="en-US" dirty="0"/>
            </a:br>
            <a:r>
              <a:rPr lang="en-US" dirty="0"/>
              <a:t>(Eric Hill)</a:t>
            </a:r>
          </a:p>
        </p:txBody>
      </p:sp>
      <p:pic>
        <p:nvPicPr>
          <p:cNvPr id="59" name="Picture Placeholder 58">
            <a:extLst>
              <a:ext uri="{FF2B5EF4-FFF2-40B4-BE49-F238E27FC236}">
                <a16:creationId xmlns:a16="http://schemas.microsoft.com/office/drawing/2014/main" id="{C8693117-B77E-25DF-B95D-DE556C542E7B}"/>
              </a:ext>
            </a:extLst>
          </p:cNvPr>
          <p:cNvPicPr>
            <a:picLocks noGrp="1" noChangeAspect="1"/>
          </p:cNvPicPr>
          <p:nvPr>
            <p:ph type="pic" sz="quarter" idx="29"/>
          </p:nvPr>
        </p:nvPicPr>
        <p:blipFill>
          <a:blip r:embed="rId8">
            <a:extLst>
              <a:ext uri="{837473B0-CC2E-450A-ABE3-18F120FF3D39}">
                <a1611:picAttrSrcUrl xmlns="" xmlns:a1611="http://schemas.microsoft.com/office/drawing/2016/11/main" r:id="rId9"/>
              </a:ext>
            </a:extLst>
          </a:blip>
          <a:srcRect l="23770" r="23770"/>
          <a:stretch/>
        </p:blipFill>
        <p:spPr>
          <a:xfrm>
            <a:off x="4226754" y="3818492"/>
            <a:ext cx="1160392" cy="1161288"/>
          </a:xfrm>
        </p:spPr>
      </p:pic>
      <p:sp>
        <p:nvSpPr>
          <p:cNvPr id="11" name="Text Placeholder 10">
            <a:extLst>
              <a:ext uri="{FF2B5EF4-FFF2-40B4-BE49-F238E27FC236}">
                <a16:creationId xmlns:a16="http://schemas.microsoft.com/office/drawing/2014/main" id="{D188C844-5F45-EB9F-D5DA-4584E17B1774}"/>
              </a:ext>
            </a:extLst>
          </p:cNvPr>
          <p:cNvSpPr>
            <a:spLocks noGrp="1"/>
          </p:cNvSpPr>
          <p:nvPr>
            <p:ph type="body" sz="quarter" idx="31"/>
          </p:nvPr>
        </p:nvSpPr>
        <p:spPr>
          <a:xfrm>
            <a:off x="3639312" y="5086511"/>
            <a:ext cx="2322576" cy="312420"/>
          </a:xfrm>
        </p:spPr>
        <p:txBody>
          <a:bodyPr/>
          <a:lstStyle/>
          <a:p>
            <a:r>
              <a:rPr lang="en-US" dirty="0"/>
              <a:t>Flashing Fire Engines </a:t>
            </a:r>
            <a:br>
              <a:rPr lang="en-US" dirty="0"/>
            </a:br>
            <a:r>
              <a:rPr lang="en-US" dirty="0"/>
              <a:t>(Tony Mitton)</a:t>
            </a:r>
          </a:p>
        </p:txBody>
      </p:sp>
      <p:pic>
        <p:nvPicPr>
          <p:cNvPr id="61" name="Picture Placeholder 60">
            <a:extLst>
              <a:ext uri="{FF2B5EF4-FFF2-40B4-BE49-F238E27FC236}">
                <a16:creationId xmlns:a16="http://schemas.microsoft.com/office/drawing/2014/main" id="{79C9E55F-F6EF-94D9-06CE-C6DD5072004B}"/>
              </a:ext>
            </a:extLst>
          </p:cNvPr>
          <p:cNvPicPr>
            <a:picLocks noGrp="1" noChangeAspect="1"/>
          </p:cNvPicPr>
          <p:nvPr>
            <p:ph type="pic" sz="quarter" idx="16"/>
          </p:nvPr>
        </p:nvPicPr>
        <p:blipFill>
          <a:blip r:embed="rId10">
            <a:extLst>
              <a:ext uri="{837473B0-CC2E-450A-ABE3-18F120FF3D39}">
                <a1611:picAttrSrcUrl xmlns="" xmlns:a1611="http://schemas.microsoft.com/office/drawing/2016/11/main" r:id="rId11"/>
              </a:ext>
            </a:extLst>
          </a:blip>
          <a:srcRect t="6707" b="6707"/>
          <a:stretch/>
        </p:blipFill>
        <p:spPr>
          <a:xfrm>
            <a:off x="6772144" y="1658061"/>
            <a:ext cx="1160392" cy="1161288"/>
          </a:xfrm>
        </p:spPr>
      </p:pic>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6172200" y="2926080"/>
            <a:ext cx="2322576" cy="312420"/>
          </a:xfrm>
        </p:spPr>
        <p:txBody>
          <a:bodyPr/>
          <a:lstStyle/>
          <a:p>
            <a:r>
              <a:rPr lang="en-US" dirty="0"/>
              <a:t>Aliens Love Underpants</a:t>
            </a:r>
            <a:br>
              <a:rPr lang="en-US" dirty="0"/>
            </a:br>
            <a:r>
              <a:rPr lang="en-US" dirty="0"/>
              <a:t>(Claire Freedman)</a:t>
            </a:r>
          </a:p>
        </p:txBody>
      </p:sp>
      <p:pic>
        <p:nvPicPr>
          <p:cNvPr id="63" name="Picture Placeholder 62">
            <a:extLst>
              <a:ext uri="{FF2B5EF4-FFF2-40B4-BE49-F238E27FC236}">
                <a16:creationId xmlns:a16="http://schemas.microsoft.com/office/drawing/2014/main" id="{77185421-9478-DA6C-6E84-F1CE48E7C362}"/>
              </a:ext>
            </a:extLst>
          </p:cNvPr>
          <p:cNvPicPr>
            <a:picLocks noGrp="1" noChangeAspect="1"/>
          </p:cNvPicPr>
          <p:nvPr>
            <p:ph type="pic" sz="quarter" idx="28"/>
          </p:nvPr>
        </p:nvPicPr>
        <p:blipFill>
          <a:blip r:embed="rId12">
            <a:extLst>
              <a:ext uri="{837473B0-CC2E-450A-ABE3-18F120FF3D39}">
                <a1611:picAttrSrcUrl xmlns="" xmlns:a1611="http://schemas.microsoft.com/office/drawing/2016/11/main" r:id="rId13"/>
              </a:ext>
            </a:extLst>
          </a:blip>
          <a:srcRect t="1629" b="1629"/>
          <a:stretch/>
        </p:blipFill>
        <p:spPr>
          <a:xfrm>
            <a:off x="6772144" y="3818492"/>
            <a:ext cx="1160392" cy="1161288"/>
          </a:xfrm>
        </p:spPr>
      </p:pic>
      <p:sp>
        <p:nvSpPr>
          <p:cNvPr id="13" name="Text Placeholder 12">
            <a:extLst>
              <a:ext uri="{FF2B5EF4-FFF2-40B4-BE49-F238E27FC236}">
                <a16:creationId xmlns:a16="http://schemas.microsoft.com/office/drawing/2014/main" id="{E9D54E7A-7DF8-223A-8EE3-B26E84499FC0}"/>
              </a:ext>
            </a:extLst>
          </p:cNvPr>
          <p:cNvSpPr>
            <a:spLocks noGrp="1"/>
          </p:cNvSpPr>
          <p:nvPr>
            <p:ph type="body" sz="quarter" idx="33"/>
          </p:nvPr>
        </p:nvSpPr>
        <p:spPr>
          <a:xfrm>
            <a:off x="6172200" y="5086511"/>
            <a:ext cx="2322576" cy="312420"/>
          </a:xfrm>
        </p:spPr>
        <p:txBody>
          <a:bodyPr/>
          <a:lstStyle/>
          <a:p>
            <a:r>
              <a:rPr lang="en-US" dirty="0"/>
              <a:t>Nursery Time </a:t>
            </a:r>
            <a:br>
              <a:rPr lang="en-US" dirty="0"/>
            </a:br>
            <a:r>
              <a:rPr lang="en-US" dirty="0"/>
              <a:t>(Suzy Sue)</a:t>
            </a:r>
          </a:p>
        </p:txBody>
      </p:sp>
      <p:pic>
        <p:nvPicPr>
          <p:cNvPr id="65" name="Picture Placeholder 64">
            <a:extLst>
              <a:ext uri="{FF2B5EF4-FFF2-40B4-BE49-F238E27FC236}">
                <a16:creationId xmlns:a16="http://schemas.microsoft.com/office/drawing/2014/main" id="{CAF68524-6EBE-A993-1AD3-20214DAF4FE9}"/>
              </a:ext>
            </a:extLst>
          </p:cNvPr>
          <p:cNvPicPr>
            <a:picLocks noGrp="1" noChangeAspect="1"/>
          </p:cNvPicPr>
          <p:nvPr>
            <p:ph type="pic" sz="quarter" idx="15"/>
          </p:nvPr>
        </p:nvPicPr>
        <p:blipFill>
          <a:blip r:embed="rId14">
            <a:extLst>
              <a:ext uri="{837473B0-CC2E-450A-ABE3-18F120FF3D39}">
                <a1611:picAttrSrcUrl xmlns="" xmlns:a1611="http://schemas.microsoft.com/office/drawing/2016/11/main" r:id="rId15"/>
              </a:ext>
            </a:extLst>
          </a:blip>
          <a:srcRect l="21897" r="21897"/>
          <a:stretch/>
        </p:blipFill>
        <p:spPr>
          <a:xfrm>
            <a:off x="9317533" y="1658061"/>
            <a:ext cx="1160392" cy="1161288"/>
          </a:xfrm>
        </p:spPr>
      </p:pic>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a:xfrm>
            <a:off x="8705088" y="2926080"/>
            <a:ext cx="2322576" cy="312420"/>
          </a:xfrm>
        </p:spPr>
        <p:txBody>
          <a:bodyPr/>
          <a:lstStyle/>
          <a:p>
            <a:r>
              <a:rPr lang="en-US" dirty="0"/>
              <a:t>Rumble In The Jungle </a:t>
            </a:r>
            <a:br>
              <a:rPr lang="en-US" dirty="0"/>
            </a:br>
            <a:r>
              <a:rPr lang="en-US" dirty="0"/>
              <a:t>(Giles </a:t>
            </a:r>
            <a:r>
              <a:rPr lang="en-US" dirty="0" err="1"/>
              <a:t>Andreae</a:t>
            </a:r>
            <a:r>
              <a:rPr lang="en-US" dirty="0"/>
              <a:t>)​</a:t>
            </a:r>
          </a:p>
        </p:txBody>
      </p:sp>
      <p:pic>
        <p:nvPicPr>
          <p:cNvPr id="67" name="Picture Placeholder 66">
            <a:extLst>
              <a:ext uri="{FF2B5EF4-FFF2-40B4-BE49-F238E27FC236}">
                <a16:creationId xmlns:a16="http://schemas.microsoft.com/office/drawing/2014/main" id="{9EAC3E97-8B44-239C-876D-05600F686C76}"/>
              </a:ext>
            </a:extLst>
          </p:cNvPr>
          <p:cNvPicPr>
            <a:picLocks noGrp="1" noChangeAspect="1"/>
          </p:cNvPicPr>
          <p:nvPr>
            <p:ph type="pic" sz="quarter" idx="27"/>
          </p:nvPr>
        </p:nvPicPr>
        <p:blipFill>
          <a:blip r:embed="rId16">
            <a:extLst>
              <a:ext uri="{837473B0-CC2E-450A-ABE3-18F120FF3D39}">
                <a1611:picAttrSrcUrl xmlns="" xmlns:a1611="http://schemas.microsoft.com/office/drawing/2016/11/main" r:id="rId17"/>
              </a:ext>
            </a:extLst>
          </a:blip>
          <a:srcRect l="39" r="39"/>
          <a:stretch/>
        </p:blipFill>
        <p:spPr>
          <a:xfrm>
            <a:off x="9317533" y="3818492"/>
            <a:ext cx="1160392" cy="1161288"/>
          </a:xfrm>
        </p:spPr>
      </p:pic>
      <p:sp>
        <p:nvSpPr>
          <p:cNvPr id="15" name="Text Placeholder 14">
            <a:extLst>
              <a:ext uri="{FF2B5EF4-FFF2-40B4-BE49-F238E27FC236}">
                <a16:creationId xmlns:a16="http://schemas.microsoft.com/office/drawing/2014/main" id="{6528BADF-56AA-6896-4CB1-89AC4CEC3E8B}"/>
              </a:ext>
            </a:extLst>
          </p:cNvPr>
          <p:cNvSpPr>
            <a:spLocks noGrp="1"/>
          </p:cNvSpPr>
          <p:nvPr>
            <p:ph type="body" sz="quarter" idx="35"/>
          </p:nvPr>
        </p:nvSpPr>
        <p:spPr/>
        <p:txBody>
          <a:bodyPr/>
          <a:lstStyle/>
          <a:p>
            <a:r>
              <a:rPr lang="en-US" dirty="0" err="1"/>
              <a:t>Usourne</a:t>
            </a:r>
            <a:r>
              <a:rPr lang="en-US" dirty="0"/>
              <a:t> Sing Along Nursery Rhymes</a:t>
            </a:r>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41811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p:txBody>
          <a:bodyPr/>
          <a:lstStyle/>
          <a:p>
            <a:r>
              <a:rPr lang="en-US" dirty="0">
                <a:latin typeface="Baskerville Old Face" panose="02020602080505020303" pitchFamily="18" charset="77"/>
              </a:rPr>
              <a:t>Games </a:t>
            </a:r>
            <a:r>
              <a:rPr lang="en-US" dirty="0">
                <a:solidFill>
                  <a:schemeClr val="accent3"/>
                </a:solidFill>
                <a:latin typeface="Baskerville Old Face" panose="02020602080505020303" pitchFamily="18" charset="77"/>
              </a:rPr>
              <a:t> </a:t>
            </a:r>
            <a:endParaRPr lang="en-US" dirty="0"/>
          </a:p>
        </p:txBody>
      </p:sp>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11"/>
          </p:nvPr>
        </p:nvSpPr>
        <p:spPr>
          <a:xfrm>
            <a:off x="9067797" y="6356350"/>
            <a:ext cx="2743200" cy="365125"/>
          </a:xfrm>
        </p:spPr>
        <p:txBody>
          <a:bodyPr/>
          <a:lstStyle/>
          <a:p>
            <a:fld id="{294A09A9-5501-47C1-A89A-A340965A2BE2}" type="slidenum">
              <a:rPr lang="en-US" smtClean="0"/>
              <a:t>14</a:t>
            </a:fld>
            <a:endParaRPr lang="en-US" dirty="0"/>
          </a:p>
        </p:txBody>
      </p:sp>
      <p:graphicFrame>
        <p:nvGraphicFramePr>
          <p:cNvPr id="7" name="Content Placeholder 3" descr="Timeline Placeholder ">
            <a:extLst>
              <a:ext uri="{FF2B5EF4-FFF2-40B4-BE49-F238E27FC236}">
                <a16:creationId xmlns:a16="http://schemas.microsoft.com/office/drawing/2014/main" id="{C1D7FEFA-7A16-2FA3-C133-D72EC12F246F}"/>
              </a:ext>
            </a:extLst>
          </p:cNvPr>
          <p:cNvGraphicFramePr>
            <a:graphicFrameLocks noGrp="1"/>
          </p:cNvGraphicFramePr>
          <p:nvPr>
            <p:ph idx="1"/>
            <p:extLst>
              <p:ext uri="{D42A27DB-BD31-4B8C-83A1-F6EECF244321}">
                <p14:modId xmlns:p14="http://schemas.microsoft.com/office/powerpoint/2010/main" val="982734110"/>
              </p:ext>
            </p:extLst>
          </p:nvPr>
        </p:nvGraphicFramePr>
        <p:xfrm>
          <a:off x="838200" y="2584449"/>
          <a:ext cx="10515600" cy="4273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0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117205" y="264033"/>
            <a:ext cx="3749040" cy="1325880"/>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29" y="1368462"/>
            <a:ext cx="4471795" cy="5268087"/>
          </a:xfrm>
        </p:spPr>
        <p:txBody>
          <a:bodyPr vert="horz" lIns="91440" tIns="45720" rIns="91440" bIns="45720" rtlCol="0" anchor="t">
            <a:normAutofit fontScale="92500"/>
          </a:bodyPr>
          <a:lstStyle/>
          <a:p>
            <a:pPr marL="342900" indent="-342900">
              <a:lnSpc>
                <a:spcPct val="150000"/>
              </a:lnSpc>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Talking to your child, Non-Verbal </a:t>
            </a:r>
            <a:r>
              <a:rPr lang="en-US" dirty="0" smtClean="0">
                <a:latin typeface="Gill Sans Nova Light" panose="020B0302020104020203" pitchFamily="34" charset="0"/>
                <a:cs typeface="Gill Sans Light" panose="020B0302020104020203" pitchFamily="34" charset="-79"/>
              </a:rPr>
              <a:t>communication</a:t>
            </a:r>
            <a:endParaRPr lang="en-US" sz="2400" dirty="0">
              <a:solidFill>
                <a:schemeClr val="accent3"/>
              </a:solidFill>
              <a:latin typeface="Gill Sans Nova Light" panose="020B0302020104020203" pitchFamily="34" charset="0"/>
              <a:cs typeface="Gill Sans Light" panose="020B0302020104020203" pitchFamily="34" charset="-79"/>
            </a:endParaRPr>
          </a:p>
          <a:p>
            <a:pPr marL="342900" indent="-342900">
              <a:lnSpc>
                <a:spcPct val="150000"/>
              </a:lnSpc>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Talking to your child, Verbal </a:t>
            </a:r>
            <a:r>
              <a:rPr lang="en-US" dirty="0" smtClean="0">
                <a:latin typeface="Gill Sans Nova Light" panose="020B0302020104020203" pitchFamily="34" charset="0"/>
                <a:cs typeface="Gill Sans Light" panose="020B0302020104020203" pitchFamily="34" charset="-79"/>
              </a:rPr>
              <a:t>cues</a:t>
            </a:r>
            <a:endParaRPr lang="en-US" dirty="0">
              <a:latin typeface="Gill Sans Nova Light" panose="020B0302020104020203" pitchFamily="34" charset="0"/>
              <a:cs typeface="Gill Sans Light" panose="020B0302020104020203" pitchFamily="34" charset="-79"/>
            </a:endParaRPr>
          </a:p>
          <a:p>
            <a:pPr marL="342900" indent="-342900">
              <a:lnSpc>
                <a:spcPct val="150000"/>
              </a:lnSpc>
              <a:buFont typeface="Arial" panose="020B0604020202020204" pitchFamily="34" charset="0"/>
              <a:buChar char="•"/>
            </a:pPr>
            <a:r>
              <a:rPr lang="en-US" sz="2400" dirty="0">
                <a:solidFill>
                  <a:schemeClr val="accent3"/>
                </a:solidFill>
                <a:latin typeface="Gill Sans Nova Light" panose="020B0302020104020203" pitchFamily="34" charset="0"/>
                <a:cs typeface="Gill Sans Light" panose="020B0302020104020203" pitchFamily="34" charset="-79"/>
              </a:rPr>
              <a:t>Barriers to </a:t>
            </a:r>
            <a:r>
              <a:rPr lang="en-US" sz="2400" dirty="0" smtClean="0">
                <a:solidFill>
                  <a:schemeClr val="accent3"/>
                </a:solidFill>
                <a:latin typeface="Gill Sans Nova Light" panose="020B0302020104020203" pitchFamily="34" charset="0"/>
                <a:cs typeface="Gill Sans Light" panose="020B0302020104020203" pitchFamily="34" charset="-79"/>
              </a:rPr>
              <a:t>Language Development</a:t>
            </a:r>
            <a:endParaRPr lang="en-US" sz="2400" dirty="0">
              <a:solidFill>
                <a:schemeClr val="accent3"/>
              </a:solidFill>
              <a:latin typeface="Gill Sans Nova Light" panose="020B0302020104020203" pitchFamily="34" charset="0"/>
              <a:cs typeface="Gill Sans Light" panose="020B0302020104020203" pitchFamily="34" charset="-79"/>
            </a:endParaRPr>
          </a:p>
          <a:p>
            <a:pPr marL="342900" indent="-342900">
              <a:lnSpc>
                <a:spcPct val="150000"/>
              </a:lnSpc>
              <a:buFont typeface="Arial" panose="020B0604020202020204" pitchFamily="34" charset="0"/>
              <a:buChar char="•"/>
            </a:pPr>
            <a:r>
              <a:rPr lang="en-US" dirty="0" smtClean="0">
                <a:latin typeface="Gill Sans Nova Light" panose="020B0302020104020203" pitchFamily="34" charset="0"/>
                <a:cs typeface="Gill Sans Light" panose="020B0302020104020203" pitchFamily="34" charset="-79"/>
              </a:rPr>
              <a:t>Importance </a:t>
            </a:r>
            <a:r>
              <a:rPr lang="en-US" dirty="0">
                <a:latin typeface="Gill Sans Nova Light" panose="020B0302020104020203" pitchFamily="34" charset="0"/>
                <a:cs typeface="Gill Sans Light" panose="020B0302020104020203" pitchFamily="34" charset="-79"/>
              </a:rPr>
              <a:t>of Songs, Rhyme </a:t>
            </a:r>
            <a:r>
              <a:rPr lang="en-US" dirty="0" smtClean="0">
                <a:latin typeface="Gill Sans Nova Light" panose="020B0302020104020203" pitchFamily="34" charset="0"/>
                <a:cs typeface="Gill Sans Light" panose="020B0302020104020203" pitchFamily="34" charset="-79"/>
              </a:rPr>
              <a:t>time</a:t>
            </a:r>
            <a:endParaRPr lang="en-US" dirty="0">
              <a:latin typeface="Gill Sans Nova Light" panose="020B0302020104020203" pitchFamily="34" charset="0"/>
              <a:cs typeface="Gill Sans Light" panose="020B0302020104020203" pitchFamily="34" charset="-79"/>
            </a:endParaRPr>
          </a:p>
          <a:p>
            <a:pPr marL="342900" indent="-342900">
              <a:lnSpc>
                <a:spcPct val="150000"/>
              </a:lnSpc>
              <a:buFont typeface="Arial" panose="020B0604020202020204" pitchFamily="34" charset="0"/>
              <a:buChar char="•"/>
            </a:pPr>
            <a:r>
              <a:rPr lang="en-US" sz="2400" dirty="0" smtClean="0">
                <a:solidFill>
                  <a:schemeClr val="accent3"/>
                </a:solidFill>
                <a:latin typeface="Gill Sans Nova Light" panose="020B0302020104020203" pitchFamily="34" charset="0"/>
                <a:cs typeface="Gill Sans Light" panose="020B0302020104020203" pitchFamily="34" charset="-79"/>
              </a:rPr>
              <a:t>Promoting </a:t>
            </a:r>
            <a:r>
              <a:rPr lang="en-US" sz="2400" dirty="0">
                <a:solidFill>
                  <a:schemeClr val="accent3"/>
                </a:solidFill>
                <a:latin typeface="Gill Sans Nova Light" panose="020B0302020104020203" pitchFamily="34" charset="0"/>
                <a:cs typeface="Gill Sans Light" panose="020B0302020104020203" pitchFamily="34" charset="-79"/>
              </a:rPr>
              <a:t>language through stories.</a:t>
            </a:r>
          </a:p>
          <a:p>
            <a:pPr marL="342900" indent="-342900">
              <a:lnSpc>
                <a:spcPct val="150000"/>
              </a:lnSpc>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Games </a:t>
            </a:r>
            <a:endParaRPr lang="en-US" sz="2400" dirty="0">
              <a:solidFill>
                <a:schemeClr val="accent3"/>
              </a:solidFill>
              <a:latin typeface="Gill Sans Nova Light" panose="020B0302020104020203" pitchFamily="34" charset="0"/>
              <a:cs typeface="Gill Sans Light" panose="020B0302020104020203" pitchFamily="34" charset="-79"/>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909447" y="712470"/>
            <a:ext cx="8695944" cy="1325880"/>
          </a:xfrm>
        </p:spPr>
        <p:txBody>
          <a:bodyPr>
            <a:normAutofit/>
          </a:bodyPr>
          <a:lstStyle/>
          <a:p>
            <a:r>
              <a:rPr lang="en-US" sz="4000" dirty="0"/>
              <a:t>Non-Verbal </a:t>
            </a:r>
            <a:r>
              <a:rPr lang="en-US" sz="4000" dirty="0" smtClean="0"/>
              <a:t>Cues</a:t>
            </a:r>
            <a:endParaRPr lang="en-US" sz="4000"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56929" y="1563398"/>
            <a:ext cx="9010649" cy="3786188"/>
          </a:xfrm>
        </p:spPr>
        <p:txBody>
          <a:bodyPr>
            <a:normAutofit/>
          </a:bodyPr>
          <a:lstStyle/>
          <a:p>
            <a:pPr algn="l"/>
            <a:r>
              <a:rPr lang="en-US" dirty="0"/>
              <a:t>Using body language we can help model good listening skills and help our children with their own attention and listening skills. </a:t>
            </a:r>
          </a:p>
          <a:p>
            <a:r>
              <a:rPr lang="en-US" sz="1700" dirty="0"/>
              <a:t>Some good signs of whole body listening/ active listening would be:</a:t>
            </a:r>
          </a:p>
          <a:p>
            <a:pPr marL="342900" indent="-342900" algn="l">
              <a:buFont typeface="Arial" panose="020B0604020202020204" pitchFamily="34" charset="0"/>
              <a:buChar char="•"/>
            </a:pPr>
            <a:r>
              <a:rPr lang="en-US" sz="1700" dirty="0"/>
              <a:t> eye contact</a:t>
            </a:r>
          </a:p>
          <a:p>
            <a:pPr marL="342900" indent="-342900" algn="l">
              <a:buFont typeface="Arial" panose="020B0604020202020204" pitchFamily="34" charset="0"/>
              <a:buChar char="•"/>
            </a:pPr>
            <a:r>
              <a:rPr lang="en-US" sz="1700" dirty="0"/>
              <a:t> facing the person you are speaking to</a:t>
            </a:r>
          </a:p>
          <a:p>
            <a:pPr marL="342900" indent="-342900" algn="l">
              <a:buFont typeface="Arial" panose="020B0604020202020204" pitchFamily="34" charset="0"/>
              <a:buChar char="•"/>
            </a:pPr>
            <a:r>
              <a:rPr lang="en-US" sz="1700" dirty="0"/>
              <a:t> nodding your head or giving some reignition of understanding</a:t>
            </a:r>
          </a:p>
          <a:p>
            <a:pPr marL="342900" indent="-342900" algn="l">
              <a:buFont typeface="Arial" panose="020B0604020202020204" pitchFamily="34" charset="0"/>
              <a:buChar char="•"/>
            </a:pPr>
            <a:r>
              <a:rPr lang="en-US" sz="1700" dirty="0"/>
              <a:t>Getting down to their level</a:t>
            </a:r>
          </a:p>
          <a:p>
            <a:pPr marL="342900" indent="-342900" algn="l">
              <a:buFont typeface="Arial" panose="020B0604020202020204" pitchFamily="34" charset="0"/>
              <a:buChar char="•"/>
            </a:pPr>
            <a:r>
              <a:rPr lang="en-US" sz="1700" dirty="0"/>
              <a:t> waiting for the speaker to finish before commenting</a:t>
            </a:r>
          </a:p>
          <a:p>
            <a:pPr marL="342900" indent="-342900" algn="l">
              <a:buFont typeface="Arial" panose="020B0604020202020204" pitchFamily="34" charset="0"/>
              <a:buChar char="•"/>
            </a:pPr>
            <a:r>
              <a:rPr lang="en-US" sz="1700" dirty="0"/>
              <a:t> ignoring distractions</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0494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61A1-6356-4BEB-91A8-81FE0C7C0545}"/>
              </a:ext>
            </a:extLst>
          </p:cNvPr>
          <p:cNvSpPr>
            <a:spLocks noGrp="1"/>
          </p:cNvSpPr>
          <p:nvPr>
            <p:ph idx="1"/>
          </p:nvPr>
        </p:nvSpPr>
        <p:spPr>
          <a:xfrm>
            <a:off x="1594866" y="1270635"/>
            <a:ext cx="8920734" cy="4015740"/>
          </a:xfrm>
        </p:spPr>
        <p:txBody>
          <a:bodyPr>
            <a:normAutofit/>
          </a:bodyPr>
          <a:lstStyle/>
          <a:p>
            <a:r>
              <a:rPr lang="en-GB" dirty="0"/>
              <a:t>Children who are non-verbal may rely on non-verbal </a:t>
            </a:r>
            <a:r>
              <a:rPr lang="en-GB" dirty="0" smtClean="0"/>
              <a:t>cues </a:t>
            </a:r>
            <a:r>
              <a:rPr lang="en-GB" dirty="0"/>
              <a:t>to communicate these can come in the form of:</a:t>
            </a:r>
            <a:br>
              <a:rPr lang="en-GB" dirty="0"/>
            </a:br>
            <a:endParaRPr lang="en-GB" dirty="0"/>
          </a:p>
          <a:p>
            <a:pPr marL="342900" indent="-342900" algn="l">
              <a:buFont typeface="Arial" panose="020B0604020202020204" pitchFamily="34" charset="0"/>
              <a:buChar char="•"/>
            </a:pPr>
            <a:r>
              <a:rPr lang="en-GB" dirty="0" smtClean="0"/>
              <a:t>pointing</a:t>
            </a:r>
            <a:endParaRPr lang="en-GB" dirty="0"/>
          </a:p>
          <a:p>
            <a:pPr marL="342900" indent="-342900" algn="l">
              <a:buFont typeface="Arial" panose="020B0604020202020204" pitchFamily="34" charset="0"/>
              <a:buChar char="•"/>
            </a:pPr>
            <a:r>
              <a:rPr lang="en-GB" dirty="0" smtClean="0"/>
              <a:t>taking </a:t>
            </a:r>
            <a:r>
              <a:rPr lang="en-GB" dirty="0"/>
              <a:t>your hand and leading you to where they want to go</a:t>
            </a:r>
          </a:p>
          <a:p>
            <a:pPr marL="342900" indent="-342900" algn="l">
              <a:buFont typeface="Arial" panose="020B0604020202020204" pitchFamily="34" charset="0"/>
              <a:buChar char="•"/>
            </a:pPr>
            <a:r>
              <a:rPr lang="en-GB" dirty="0"/>
              <a:t>s</a:t>
            </a:r>
            <a:r>
              <a:rPr lang="en-GB" dirty="0" smtClean="0"/>
              <a:t>howing </a:t>
            </a:r>
            <a:r>
              <a:rPr lang="en-GB" dirty="0"/>
              <a:t>you items, pictures </a:t>
            </a:r>
            <a:br>
              <a:rPr lang="en-GB" dirty="0"/>
            </a:br>
            <a:endParaRPr lang="en-GB" dirty="0"/>
          </a:p>
          <a:p>
            <a:pPr algn="l"/>
            <a:r>
              <a:rPr lang="en-GB" dirty="0"/>
              <a:t>When this </a:t>
            </a:r>
            <a:r>
              <a:rPr lang="en-GB" dirty="0" smtClean="0"/>
              <a:t>occurs </a:t>
            </a:r>
            <a:r>
              <a:rPr lang="en-GB" dirty="0"/>
              <a:t>start by using one/ two word replies, phrases i.e. if your child points to a biscuit,  “biscuit” or “ I want a biscuit”  this can help model the language they need to ask in future.</a:t>
            </a:r>
          </a:p>
        </p:txBody>
      </p:sp>
      <p:sp>
        <p:nvSpPr>
          <p:cNvPr id="5" name="Slide Number Placeholder 4">
            <a:extLst>
              <a:ext uri="{FF2B5EF4-FFF2-40B4-BE49-F238E27FC236}">
                <a16:creationId xmlns:a16="http://schemas.microsoft.com/office/drawing/2014/main" id="{F2E575B5-8F15-4F11-9943-3699981CB894}"/>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6" name="Picture 5">
            <a:extLst>
              <a:ext uri="{FF2B5EF4-FFF2-40B4-BE49-F238E27FC236}">
                <a16:creationId xmlns:a16="http://schemas.microsoft.com/office/drawing/2014/main" id="{B3E72442-E4D7-4B13-AA6F-BF2A9156106C}"/>
              </a:ext>
            </a:extLst>
          </p:cNvPr>
          <p:cNvPicPr>
            <a:picLocks noChangeAspect="1"/>
          </p:cNvPicPr>
          <p:nvPr/>
        </p:nvPicPr>
        <p:blipFill>
          <a:blip r:embed="rId2"/>
          <a:stretch>
            <a:fillRect/>
          </a:stretch>
        </p:blipFill>
        <p:spPr>
          <a:xfrm>
            <a:off x="8420100" y="1654425"/>
            <a:ext cx="2159508" cy="2159508"/>
          </a:xfrm>
          <a:prstGeom prst="rect">
            <a:avLst/>
          </a:prstGeom>
        </p:spPr>
      </p:pic>
    </p:spTree>
    <p:extLst>
      <p:ext uri="{BB962C8B-B14F-4D97-AF65-F5344CB8AC3E}">
        <p14:creationId xmlns:p14="http://schemas.microsoft.com/office/powerpoint/2010/main" val="28330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1249-ABB1-41FF-BC1C-8D84915A1A62}"/>
              </a:ext>
            </a:extLst>
          </p:cNvPr>
          <p:cNvSpPr>
            <a:spLocks noGrp="1"/>
          </p:cNvSpPr>
          <p:nvPr>
            <p:ph type="title"/>
          </p:nvPr>
        </p:nvSpPr>
        <p:spPr>
          <a:xfrm>
            <a:off x="-1347597" y="655955"/>
            <a:ext cx="8695944" cy="1325880"/>
          </a:xfrm>
        </p:spPr>
        <p:txBody>
          <a:bodyPr/>
          <a:lstStyle/>
          <a:p>
            <a:r>
              <a:rPr lang="en-GB" dirty="0"/>
              <a:t>Verbal </a:t>
            </a:r>
            <a:r>
              <a:rPr lang="en-GB" dirty="0" smtClean="0"/>
              <a:t>Cues</a:t>
            </a:r>
            <a:endParaRPr lang="en-GB" dirty="0"/>
          </a:p>
        </p:txBody>
      </p:sp>
      <p:sp>
        <p:nvSpPr>
          <p:cNvPr id="3" name="Content Placeholder 2">
            <a:extLst>
              <a:ext uri="{FF2B5EF4-FFF2-40B4-BE49-F238E27FC236}">
                <a16:creationId xmlns:a16="http://schemas.microsoft.com/office/drawing/2014/main" id="{1F07BBFF-AF35-463B-8C46-D2E7FF77ED90}"/>
              </a:ext>
            </a:extLst>
          </p:cNvPr>
          <p:cNvSpPr>
            <a:spLocks noGrp="1"/>
          </p:cNvSpPr>
          <p:nvPr>
            <p:ph idx="1"/>
          </p:nvPr>
        </p:nvSpPr>
        <p:spPr>
          <a:xfrm>
            <a:off x="1623440" y="1619250"/>
            <a:ext cx="8987409" cy="3762375"/>
          </a:xfrm>
        </p:spPr>
        <p:txBody>
          <a:bodyPr>
            <a:normAutofit/>
          </a:bodyPr>
          <a:lstStyle/>
          <a:p>
            <a:r>
              <a:rPr lang="en-GB" dirty="0"/>
              <a:t>When talking to your child some ways to grab their attention and help their language can be done through:</a:t>
            </a:r>
          </a:p>
          <a:p>
            <a:pPr marL="342900" indent="-342900" algn="l">
              <a:buFont typeface="Arial" panose="020B0604020202020204" pitchFamily="34" charset="0"/>
              <a:buChar char="•"/>
            </a:pPr>
            <a:r>
              <a:rPr lang="en-GB" dirty="0" smtClean="0"/>
              <a:t>Commenting </a:t>
            </a:r>
            <a:r>
              <a:rPr lang="en-GB" dirty="0"/>
              <a:t>on what they are doing, labelling items, e.g. “I like the red crayon you </a:t>
            </a:r>
            <a:r>
              <a:rPr lang="en-GB" dirty="0" smtClean="0"/>
              <a:t>  are </a:t>
            </a:r>
            <a:r>
              <a:rPr lang="en-GB" dirty="0"/>
              <a:t>using”</a:t>
            </a:r>
          </a:p>
          <a:p>
            <a:pPr marL="342900" indent="-342900" algn="l">
              <a:buFont typeface="Arial" panose="020B0604020202020204" pitchFamily="34" charset="0"/>
              <a:buChar char="•"/>
            </a:pPr>
            <a:r>
              <a:rPr lang="en-GB" dirty="0" smtClean="0"/>
              <a:t>Model </a:t>
            </a:r>
            <a:r>
              <a:rPr lang="en-GB" dirty="0"/>
              <a:t>back the correct responses: “Child: we </a:t>
            </a:r>
            <a:r>
              <a:rPr lang="en-GB" dirty="0" err="1"/>
              <a:t>goed</a:t>
            </a:r>
            <a:r>
              <a:rPr lang="en-GB" dirty="0"/>
              <a:t> to the park” Adult: Yes you went to the park with mummy”</a:t>
            </a:r>
          </a:p>
          <a:p>
            <a:pPr marL="342900" indent="-342900" algn="l">
              <a:buFont typeface="Arial" panose="020B0604020202020204" pitchFamily="34" charset="0"/>
              <a:buChar char="•"/>
            </a:pPr>
            <a:r>
              <a:rPr lang="en-GB" dirty="0" smtClean="0"/>
              <a:t>Expand </a:t>
            </a:r>
            <a:r>
              <a:rPr lang="en-GB" dirty="0"/>
              <a:t>on What they say by adding a word: e.g. Child “Big bus” Adult: “ It’s a big red bus” </a:t>
            </a:r>
          </a:p>
          <a:p>
            <a:pPr marL="342900" indent="-342900" algn="l">
              <a:buFont typeface="Arial" panose="020B0604020202020204" pitchFamily="34" charset="0"/>
              <a:buChar char="•"/>
            </a:pPr>
            <a:r>
              <a:rPr lang="en-GB" dirty="0" smtClean="0"/>
              <a:t>Repeat</a:t>
            </a:r>
            <a:r>
              <a:rPr lang="en-GB" dirty="0"/>
              <a:t>: Repeat instructions when needed.</a:t>
            </a:r>
          </a:p>
        </p:txBody>
      </p:sp>
      <p:sp>
        <p:nvSpPr>
          <p:cNvPr id="5" name="Slide Number Placeholder 4">
            <a:extLst>
              <a:ext uri="{FF2B5EF4-FFF2-40B4-BE49-F238E27FC236}">
                <a16:creationId xmlns:a16="http://schemas.microsoft.com/office/drawing/2014/main" id="{48CE39EC-FB85-4C77-B3E8-3CAD15D1C4BB}"/>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38158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C20C6-82EE-4CF6-B7FC-564F413C2AE7}"/>
              </a:ext>
            </a:extLst>
          </p:cNvPr>
          <p:cNvSpPr>
            <a:spLocks noGrp="1"/>
          </p:cNvSpPr>
          <p:nvPr>
            <p:ph idx="1"/>
          </p:nvPr>
        </p:nvSpPr>
        <p:spPr>
          <a:xfrm>
            <a:off x="1223390" y="1590675"/>
            <a:ext cx="9387459" cy="3648074"/>
          </a:xfrm>
        </p:spPr>
        <p:txBody>
          <a:bodyPr/>
          <a:lstStyle/>
          <a:p>
            <a:pPr marL="342900" indent="-342900" algn="l">
              <a:buFont typeface="Arial" panose="020B0604020202020204" pitchFamily="34" charset="0"/>
              <a:buChar char="•"/>
            </a:pPr>
            <a:r>
              <a:rPr lang="en-GB" dirty="0" smtClean="0"/>
              <a:t>Chunk </a:t>
            </a:r>
            <a:r>
              <a:rPr lang="en-GB" dirty="0"/>
              <a:t>information: Break language down into smaller parts, emphasising key words and using pauses. </a:t>
            </a:r>
            <a:endParaRPr lang="en-GB" dirty="0" smtClean="0"/>
          </a:p>
          <a:p>
            <a:pPr marL="342900" indent="-342900" algn="l">
              <a:buFont typeface="Arial" panose="020B0604020202020204" pitchFamily="34" charset="0"/>
              <a:buChar char="•"/>
            </a:pPr>
            <a:r>
              <a:rPr lang="en-GB" dirty="0" smtClean="0"/>
              <a:t>Give </a:t>
            </a:r>
            <a:r>
              <a:rPr lang="en-GB" dirty="0"/>
              <a:t>time: allow time for your child to process the information or instruction you have given them. If they still don’t understand repeat, and then change your words to make it simpler. </a:t>
            </a:r>
          </a:p>
          <a:p>
            <a:pPr marL="342900" indent="-342900" algn="l">
              <a:buFont typeface="Arial" panose="020B0604020202020204" pitchFamily="34" charset="0"/>
              <a:buChar char="•"/>
            </a:pPr>
            <a:r>
              <a:rPr lang="en-GB" dirty="0" smtClean="0"/>
              <a:t>Verbal </a:t>
            </a:r>
            <a:r>
              <a:rPr lang="en-GB" dirty="0"/>
              <a:t>rehearsal: get children to repeat the instructions back to you it themselves until it is complete.</a:t>
            </a:r>
          </a:p>
          <a:p>
            <a:pPr marL="342900" indent="-342900" algn="l">
              <a:buFont typeface="Arial" panose="020B0604020202020204" pitchFamily="34" charset="0"/>
              <a:buChar char="•"/>
            </a:pPr>
            <a:r>
              <a:rPr lang="en-GB" dirty="0" smtClean="0"/>
              <a:t>Rule </a:t>
            </a:r>
            <a:r>
              <a:rPr lang="en-GB" dirty="0"/>
              <a:t>of thumb: for every question have 4 comments.</a:t>
            </a:r>
          </a:p>
        </p:txBody>
      </p:sp>
      <p:sp>
        <p:nvSpPr>
          <p:cNvPr id="5" name="Slide Number Placeholder 4">
            <a:extLst>
              <a:ext uri="{FF2B5EF4-FFF2-40B4-BE49-F238E27FC236}">
                <a16:creationId xmlns:a16="http://schemas.microsoft.com/office/drawing/2014/main" id="{596E29D0-BD12-4A96-A125-0774731FFAC7}"/>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32858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t>Barriers to children's language development.</a:t>
            </a:r>
          </a:p>
        </p:txBody>
      </p:sp>
      <p:sp>
        <p:nvSpPr>
          <p:cNvPr id="3" name="Text Placeholder 2">
            <a:extLst>
              <a:ext uri="{FF2B5EF4-FFF2-40B4-BE49-F238E27FC236}">
                <a16:creationId xmlns:a16="http://schemas.microsoft.com/office/drawing/2014/main" id="{E698CE0E-745C-A7EE-B0DE-4912A73B00D8}"/>
              </a:ext>
            </a:extLst>
          </p:cNvPr>
          <p:cNvSpPr>
            <a:spLocks noGrp="1"/>
          </p:cNvSpPr>
          <p:nvPr>
            <p:ph type="body" idx="1"/>
          </p:nvPr>
        </p:nvSpPr>
        <p:spPr/>
        <p:txBody>
          <a:bodyPr>
            <a:normAutofit/>
          </a:bodyPr>
          <a:lstStyle/>
          <a:p>
            <a:pPr algn="ctr"/>
            <a:r>
              <a:rPr lang="en-US" dirty="0">
                <a:latin typeface="Baskerville Old Face" panose="02020602080505020303" pitchFamily="18" charset="77"/>
                <a:cs typeface="+mn-lt"/>
              </a:rPr>
              <a:t>Dummies </a:t>
            </a:r>
            <a:endParaRPr lang="en-US" dirty="0"/>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p:txBody>
          <a:bodyPr>
            <a:normAutofit lnSpcReduction="10000"/>
          </a:bodyPr>
          <a:lstStyle/>
          <a:p>
            <a:r>
              <a:rPr lang="en-US" sz="1600" dirty="0" smtClean="0">
                <a:solidFill>
                  <a:schemeClr val="accent3"/>
                </a:solidFill>
                <a:latin typeface="Gill Sans Nova Light" panose="020B0302020104020203" pitchFamily="34" charset="0"/>
                <a:ea typeface="+mn-lt"/>
                <a:cs typeface="Gill Sans Light" panose="020B0302020104020203" pitchFamily="34" charset="-79"/>
              </a:rPr>
              <a:t>Dummies </a:t>
            </a:r>
            <a:r>
              <a:rPr lang="en-US" sz="1600" dirty="0">
                <a:solidFill>
                  <a:schemeClr val="accent3"/>
                </a:solidFill>
                <a:latin typeface="Gill Sans Nova Light" panose="020B0302020104020203" pitchFamily="34" charset="0"/>
                <a:ea typeface="+mn-lt"/>
                <a:cs typeface="Gill Sans Light" panose="020B0302020104020203" pitchFamily="34" charset="-79"/>
              </a:rPr>
              <a:t>at this age should be restricted and removed as it not only restricts children speech, it also can affect the development of their teeth, as the shape of teeth develop in a different way. </a:t>
            </a:r>
          </a:p>
          <a:p>
            <a:r>
              <a:rPr lang="en-US" dirty="0" smtClean="0">
                <a:latin typeface="Gill Sans Nova Light" panose="020B0302020104020203" pitchFamily="34" charset="0"/>
                <a:ea typeface="+mn-lt"/>
                <a:cs typeface="Gill Sans Light" panose="020B0302020104020203" pitchFamily="34" charset="-79"/>
              </a:rPr>
              <a:t>Some </a:t>
            </a:r>
            <a:r>
              <a:rPr lang="en-US" dirty="0">
                <a:latin typeface="Gill Sans Nova Light" panose="020B0302020104020203" pitchFamily="34" charset="0"/>
                <a:ea typeface="+mn-lt"/>
                <a:cs typeface="Gill Sans Light" panose="020B0302020104020203" pitchFamily="34" charset="-79"/>
              </a:rPr>
              <a:t>ways to help remove Dummies are, reading stories such as the Last </a:t>
            </a:r>
            <a:r>
              <a:rPr lang="en-US" dirty="0" err="1">
                <a:latin typeface="Gill Sans Nova Light" panose="020B0302020104020203" pitchFamily="34" charset="0"/>
                <a:ea typeface="+mn-lt"/>
                <a:cs typeface="Gill Sans Light" panose="020B0302020104020203" pitchFamily="34" charset="-79"/>
              </a:rPr>
              <a:t>Noo-Noo</a:t>
            </a:r>
            <a:r>
              <a:rPr lang="en-US" dirty="0">
                <a:latin typeface="Gill Sans Nova Light" panose="020B0302020104020203" pitchFamily="34" charset="0"/>
                <a:ea typeface="+mn-lt"/>
                <a:cs typeface="Gill Sans Light" panose="020B0302020104020203" pitchFamily="34" charset="-79"/>
              </a:rPr>
              <a:t>,</a:t>
            </a:r>
          </a:p>
          <a:p>
            <a:r>
              <a:rPr lang="en-US" sz="1600" dirty="0" smtClean="0">
                <a:solidFill>
                  <a:schemeClr val="accent3"/>
                </a:solidFill>
                <a:latin typeface="Gill Sans Nova Light" panose="020B0302020104020203" pitchFamily="34" charset="0"/>
                <a:ea typeface="+mn-lt"/>
                <a:cs typeface="Gill Sans Light" panose="020B0302020104020203" pitchFamily="34" charset="-79"/>
              </a:rPr>
              <a:t>Creating </a:t>
            </a:r>
            <a:r>
              <a:rPr lang="en-US" sz="1600" dirty="0">
                <a:solidFill>
                  <a:schemeClr val="accent3"/>
                </a:solidFill>
                <a:latin typeface="Gill Sans Nova Light" panose="020B0302020104020203" pitchFamily="34" charset="0"/>
                <a:ea typeface="+mn-lt"/>
                <a:cs typeface="Gill Sans Light" panose="020B0302020104020203" pitchFamily="34" charset="-79"/>
              </a:rPr>
              <a:t>a </a:t>
            </a:r>
            <a:r>
              <a:rPr lang="en-US" sz="1600" dirty="0" err="1">
                <a:solidFill>
                  <a:schemeClr val="accent3"/>
                </a:solidFill>
                <a:latin typeface="Gill Sans Nova Light" panose="020B0302020104020203" pitchFamily="34" charset="0"/>
                <a:ea typeface="+mn-lt"/>
                <a:cs typeface="Gill Sans Light" panose="020B0302020104020203" pitchFamily="34" charset="-79"/>
              </a:rPr>
              <a:t>Noo-Noo</a:t>
            </a:r>
            <a:r>
              <a:rPr lang="en-US" sz="1600" dirty="0">
                <a:solidFill>
                  <a:schemeClr val="accent3"/>
                </a:solidFill>
                <a:latin typeface="Gill Sans Nova Light" panose="020B0302020104020203" pitchFamily="34" charset="0"/>
                <a:ea typeface="+mn-lt"/>
                <a:cs typeface="Gill Sans Light" panose="020B0302020104020203" pitchFamily="34" charset="-79"/>
              </a:rPr>
              <a:t> tree</a:t>
            </a:r>
            <a:r>
              <a:rPr lang="en-US" dirty="0">
                <a:latin typeface="Gill Sans Nova Light" panose="020B0302020104020203" pitchFamily="34" charset="0"/>
                <a:ea typeface="+mn-lt"/>
                <a:cs typeface="Gill Sans Light" panose="020B0302020104020203" pitchFamily="34" charset="-79"/>
              </a:rPr>
              <a:t> (get your child to bury the dummy and have a little plant with a treat waiting for them the next day ) </a:t>
            </a:r>
          </a:p>
          <a:p>
            <a:r>
              <a:rPr lang="en-US" sz="1600" dirty="0" smtClean="0">
                <a:solidFill>
                  <a:schemeClr val="accent3"/>
                </a:solidFill>
                <a:latin typeface="Gill Sans Nova Light" panose="020B0302020104020203" pitchFamily="34" charset="0"/>
                <a:ea typeface="+mn-lt"/>
                <a:cs typeface="Gill Sans Light" panose="020B0302020104020203" pitchFamily="34" charset="-79"/>
              </a:rPr>
              <a:t>Giving </a:t>
            </a:r>
            <a:r>
              <a:rPr lang="en-US" sz="1600" dirty="0">
                <a:solidFill>
                  <a:schemeClr val="accent3"/>
                </a:solidFill>
                <a:latin typeface="Gill Sans Nova Light" panose="020B0302020104020203" pitchFamily="34" charset="0"/>
                <a:ea typeface="+mn-lt"/>
                <a:cs typeface="Gill Sans Light" panose="020B0302020104020203" pitchFamily="34" charset="-79"/>
              </a:rPr>
              <a:t>their dummies to Santa. </a:t>
            </a:r>
          </a:p>
        </p:txBody>
      </p:sp>
      <p:sp>
        <p:nvSpPr>
          <p:cNvPr id="5" name="Text Placeholder 4">
            <a:extLst>
              <a:ext uri="{FF2B5EF4-FFF2-40B4-BE49-F238E27FC236}">
                <a16:creationId xmlns:a16="http://schemas.microsoft.com/office/drawing/2014/main" id="{8FD645B0-0A7B-7091-C8D6-E7D27FA25E51}"/>
              </a:ext>
            </a:extLst>
          </p:cNvPr>
          <p:cNvSpPr>
            <a:spLocks noGrp="1"/>
          </p:cNvSpPr>
          <p:nvPr>
            <p:ph type="body" sz="quarter" idx="3"/>
          </p:nvPr>
        </p:nvSpPr>
        <p:spPr/>
        <p:txBody>
          <a:bodyPr>
            <a:normAutofit/>
          </a:bodyPr>
          <a:lstStyle/>
          <a:p>
            <a:pPr marL="0" indent="0" algn="ctr">
              <a:buFont typeface="Arial" panose="020B0604020202020204" pitchFamily="34" charset="0"/>
              <a:buNone/>
            </a:pPr>
            <a:r>
              <a:rPr lang="en-US" dirty="0">
                <a:latin typeface="Baskerville Old Face" panose="02020602080505020303" pitchFamily="18" charset="77"/>
                <a:ea typeface="Baskerville" panose="02020502070401020303" pitchFamily="18" charset="0"/>
              </a:rPr>
              <a:t>Screen Time </a:t>
            </a:r>
            <a:endParaRPr lang="en-US" sz="2000" dirty="0">
              <a:solidFill>
                <a:schemeClr val="accent3"/>
              </a:solidFill>
              <a:latin typeface="Baskerville Old Face" panose="02020602080505020303" pitchFamily="18" charset="77"/>
              <a:ea typeface="Baskerville" panose="02020502070401020303" pitchFamily="18" charset="0"/>
            </a:endParaRP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p:txBody>
          <a:bodyPr>
            <a:normAutofit/>
          </a:bodyPr>
          <a:lstStyle/>
          <a:p>
            <a:r>
              <a:rPr lang="en-US" sz="1600" dirty="0" smtClean="0">
                <a:solidFill>
                  <a:schemeClr val="accent3"/>
                </a:solidFill>
                <a:latin typeface="Gill Sans Nova Light" panose="020B0302020104020203" pitchFamily="34" charset="0"/>
                <a:cs typeface="Gill Sans Light" panose="020B0302020104020203" pitchFamily="34" charset="-79"/>
              </a:rPr>
              <a:t>Having </a:t>
            </a:r>
            <a:r>
              <a:rPr lang="en-US" sz="1600" dirty="0">
                <a:solidFill>
                  <a:schemeClr val="accent3"/>
                </a:solidFill>
                <a:latin typeface="Gill Sans Nova Light" panose="020B0302020104020203" pitchFamily="34" charset="0"/>
                <a:cs typeface="Gill Sans Light" panose="020B0302020104020203" pitchFamily="34" charset="-79"/>
              </a:rPr>
              <a:t>screen time can be a great way of accessing songs rhymes and stories for your little ones, though without having the one to one face time you child can miss out on opportunities to interact.</a:t>
            </a:r>
          </a:p>
          <a:p>
            <a:r>
              <a:rPr lang="en-US" dirty="0" smtClean="0">
                <a:latin typeface="Gill Sans Nova Light" panose="020B0302020104020203" pitchFamily="34" charset="0"/>
                <a:cs typeface="Gill Sans Light" panose="020B0302020104020203" pitchFamily="34" charset="-79"/>
              </a:rPr>
              <a:t>Even </a:t>
            </a:r>
            <a:r>
              <a:rPr lang="en-US" dirty="0">
                <a:latin typeface="Gill Sans Nova Light" panose="020B0302020104020203" pitchFamily="34" charset="0"/>
                <a:cs typeface="Gill Sans Light" panose="020B0302020104020203" pitchFamily="34" charset="-79"/>
              </a:rPr>
              <a:t>when accessing learning apps and sites the time should be limited and monitored. </a:t>
            </a:r>
          </a:p>
          <a:p>
            <a:r>
              <a:rPr lang="en-US" sz="1600" dirty="0" smtClean="0">
                <a:solidFill>
                  <a:schemeClr val="accent3"/>
                </a:solidFill>
                <a:latin typeface="Gill Sans Nova Light" panose="020B0302020104020203" pitchFamily="34" charset="0"/>
                <a:cs typeface="Gill Sans Light" panose="020B0302020104020203" pitchFamily="34" charset="-79"/>
              </a:rPr>
              <a:t>The </a:t>
            </a:r>
            <a:r>
              <a:rPr lang="en-US" sz="1600" dirty="0">
                <a:solidFill>
                  <a:schemeClr val="accent3"/>
                </a:solidFill>
                <a:latin typeface="Gill Sans Nova Light" panose="020B0302020104020203" pitchFamily="34" charset="0"/>
                <a:cs typeface="Gill Sans Light" panose="020B0302020104020203" pitchFamily="34" charset="-79"/>
              </a:rPr>
              <a:t>best way for your child to learn is through real life </a:t>
            </a:r>
            <a:r>
              <a:rPr lang="en-US" sz="1600" dirty="0" smtClean="0">
                <a:solidFill>
                  <a:schemeClr val="accent3"/>
                </a:solidFill>
                <a:latin typeface="Gill Sans Nova Light" panose="020B0302020104020203" pitchFamily="34" charset="0"/>
                <a:cs typeface="Gill Sans Light" panose="020B0302020104020203" pitchFamily="34" charset="-79"/>
              </a:rPr>
              <a:t>experiences</a:t>
            </a:r>
            <a:r>
              <a:rPr lang="en-US" sz="1600" dirty="0">
                <a:solidFill>
                  <a:schemeClr val="accent3"/>
                </a:solidFill>
                <a:latin typeface="Gill Sans Nova Light" panose="020B0302020104020203" pitchFamily="34" charset="0"/>
                <a:cs typeface="Gill Sans Light" panose="020B0302020104020203" pitchFamily="34" charset="-79"/>
              </a:rPr>
              <a:t>.</a:t>
            </a:r>
          </a:p>
        </p:txBody>
      </p:sp>
      <p:sp>
        <p:nvSpPr>
          <p:cNvPr id="9" name="Text Placeholder 8">
            <a:extLst>
              <a:ext uri="{FF2B5EF4-FFF2-40B4-BE49-F238E27FC236}">
                <a16:creationId xmlns:a16="http://schemas.microsoft.com/office/drawing/2014/main" id="{F0CC0C3B-96FD-06F4-C3EC-91658544150B}"/>
              </a:ext>
            </a:extLst>
          </p:cNvPr>
          <p:cNvSpPr>
            <a:spLocks noGrp="1"/>
          </p:cNvSpPr>
          <p:nvPr>
            <p:ph type="body" sz="quarter" idx="13"/>
          </p:nvPr>
        </p:nvSpPr>
        <p:spPr>
          <a:xfrm>
            <a:off x="8079970" y="1895303"/>
            <a:ext cx="3029990" cy="694058"/>
          </a:xfrm>
        </p:spPr>
        <p:txBody>
          <a:bodyPr>
            <a:normAutofit fontScale="92500" lnSpcReduction="10000"/>
          </a:bodyPr>
          <a:lstStyle/>
          <a:p>
            <a:pPr marL="0" indent="0" algn="ctr">
              <a:buNone/>
            </a:pPr>
            <a:r>
              <a:rPr lang="en-US" dirty="0">
                <a:latin typeface="Baskerville Old Face" panose="02020602080505020303" pitchFamily="18" charset="77"/>
                <a:ea typeface="Baskerville" panose="02020502070401020303" pitchFamily="18" charset="0"/>
              </a:rPr>
              <a:t> </a:t>
            </a:r>
            <a:r>
              <a:rPr lang="en-US" sz="2400" dirty="0">
                <a:latin typeface="Baskerville Old Face" panose="02020602080505020303" pitchFamily="18" charset="77"/>
                <a:ea typeface="Baskerville" panose="02020502070401020303" pitchFamily="18" charset="0"/>
              </a:rPr>
              <a:t>Formal names of people, places and things. </a:t>
            </a:r>
            <a:endParaRPr lang="en-US" sz="2400" dirty="0">
              <a:solidFill>
                <a:schemeClr val="accent3"/>
              </a:solidFill>
              <a:latin typeface="Baskerville Old Face" panose="02020602080505020303" pitchFamily="18" charset="77"/>
              <a:ea typeface="Baskerville" panose="02020502070401020303" pitchFamily="18" charset="0"/>
            </a:endParaRP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7909560" y="2629116"/>
            <a:ext cx="3200400" cy="3320861"/>
          </a:xfrm>
        </p:spPr>
        <p:txBody>
          <a:bodyPr>
            <a:normAutofit fontScale="92500"/>
          </a:bodyPr>
          <a:lstStyle/>
          <a:p>
            <a:r>
              <a:rPr lang="en-US" sz="1600" dirty="0">
                <a:solidFill>
                  <a:schemeClr val="accent3"/>
                </a:solidFill>
                <a:latin typeface="Gill Sans Nova Light" panose="020B0302020104020203" pitchFamily="34" charset="0"/>
                <a:cs typeface="Gill Sans Light" panose="020B0302020104020203" pitchFamily="34" charset="-79"/>
              </a:rPr>
              <a:t> As your child develops their language, it is important to introduce new language as well instead of baby sheep, we can use the word lamb. </a:t>
            </a:r>
          </a:p>
          <a:p>
            <a:r>
              <a:rPr lang="en-US" dirty="0" smtClean="0">
                <a:latin typeface="Gill Sans Nova Light" panose="020B0302020104020203" pitchFamily="34" charset="0"/>
                <a:cs typeface="Gill Sans Light" panose="020B0302020104020203" pitchFamily="34" charset="-79"/>
              </a:rPr>
              <a:t>Develop </a:t>
            </a:r>
            <a:r>
              <a:rPr lang="en-US" dirty="0">
                <a:latin typeface="Gill Sans Nova Light" panose="020B0302020104020203" pitchFamily="34" charset="0"/>
                <a:cs typeface="Gill Sans Light" panose="020B0302020104020203" pitchFamily="34" charset="-79"/>
              </a:rPr>
              <a:t>your language with your children give them proper names of items to practice and talk about different materials, in story time don’t be scared to talk about the author and illustrator, and the type of book you are reading, is it a hard back book or a soft back book how do they know? Can it bend, does it make a loud knocking noise?</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7</a:t>
            </a:fld>
            <a:endParaRPr lang="en-US" dirty="0"/>
          </a:p>
        </p:txBody>
      </p:sp>
      <p:pic>
        <p:nvPicPr>
          <p:cNvPr id="12" name="Picture 11">
            <a:extLst>
              <a:ext uri="{FF2B5EF4-FFF2-40B4-BE49-F238E27FC236}">
                <a16:creationId xmlns:a16="http://schemas.microsoft.com/office/drawing/2014/main" id="{713D9C8E-E4E7-4443-B345-53B7DB1CB84C}"/>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30417" t="3175" r="28000"/>
          <a:stretch/>
        </p:blipFill>
        <p:spPr>
          <a:xfrm>
            <a:off x="66751" y="5438134"/>
            <a:ext cx="1310531" cy="1325563"/>
          </a:xfrm>
          <a:prstGeom prst="rect">
            <a:avLst/>
          </a:prstGeom>
        </p:spPr>
      </p:pic>
    </p:spTree>
    <p:extLst>
      <p:ext uri="{BB962C8B-B14F-4D97-AF65-F5344CB8AC3E}">
        <p14:creationId xmlns:p14="http://schemas.microsoft.com/office/powerpoint/2010/main" val="206812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652778" y="702310"/>
            <a:ext cx="8695944" cy="1325880"/>
          </a:xfrm>
        </p:spPr>
        <p:txBody>
          <a:bodyPr>
            <a:normAutofit/>
          </a:bodyPr>
          <a:lstStyle/>
          <a:p>
            <a:pPr algn="l"/>
            <a:r>
              <a:rPr lang="en-US" sz="3600" dirty="0"/>
              <a:t>Importance of Songs and Rhymes </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562100" y="1619250"/>
            <a:ext cx="9048750" cy="3848100"/>
          </a:xfrm>
        </p:spPr>
        <p:txBody>
          <a:bodyPr>
            <a:normAutofit/>
          </a:bodyPr>
          <a:lstStyle/>
          <a:p>
            <a:r>
              <a:rPr lang="en-US" dirty="0"/>
              <a:t>Nursery rhymes are a great tool building attention, listening, understanding, rhythm and speech. They can be used in lots of ways to support children’s development. Some ways in which we can uses Rhyme time to support Language would be: </a:t>
            </a:r>
          </a:p>
          <a:p>
            <a:pPr marL="342900" indent="-342900" algn="l">
              <a:buFont typeface="Arial" panose="020B0604020202020204" pitchFamily="34" charset="0"/>
              <a:buChar char="•"/>
            </a:pPr>
            <a:r>
              <a:rPr lang="en-US" dirty="0"/>
              <a:t>Singing them together</a:t>
            </a:r>
          </a:p>
          <a:p>
            <a:pPr marL="342900" indent="-342900" algn="l">
              <a:buFont typeface="Arial" panose="020B0604020202020204" pitchFamily="34" charset="0"/>
              <a:buChar char="•"/>
            </a:pPr>
            <a:r>
              <a:rPr lang="en-US" dirty="0"/>
              <a:t>Emphasize key words: Stress key words </a:t>
            </a:r>
            <a:r>
              <a:rPr lang="en-US" dirty="0" err="1"/>
              <a:t>e.g</a:t>
            </a:r>
            <a:r>
              <a:rPr lang="en-US" dirty="0"/>
              <a:t>, the words at the end of the rhyme. “Humpy Dumpty sat in the </a:t>
            </a:r>
            <a:r>
              <a:rPr lang="en-US" b="1" dirty="0"/>
              <a:t>Wall</a:t>
            </a:r>
            <a:r>
              <a:rPr lang="en-US" dirty="0"/>
              <a:t>, Humpy Dumpty had a great </a:t>
            </a:r>
            <a:r>
              <a:rPr lang="en-US" b="1" dirty="0"/>
              <a:t>Fall</a:t>
            </a:r>
            <a:r>
              <a:rPr lang="en-US" dirty="0"/>
              <a:t>”</a:t>
            </a:r>
          </a:p>
          <a:p>
            <a:pPr marL="342900" indent="-342900" algn="l">
              <a:buFont typeface="Arial" panose="020B0604020202020204" pitchFamily="34" charset="0"/>
              <a:buChar char="•"/>
            </a:pPr>
            <a:r>
              <a:rPr lang="en-US" dirty="0" smtClean="0"/>
              <a:t>Pause </a:t>
            </a:r>
            <a:r>
              <a:rPr lang="en-US" dirty="0"/>
              <a:t>and wait: once your child knows the nursery rhymes, you can pause for your child to take their turn, fill in the gaps.</a:t>
            </a:r>
          </a:p>
          <a:p>
            <a:pPr marL="342900" indent="-342900" algn="l">
              <a:buFont typeface="Arial" panose="020B0604020202020204" pitchFamily="34" charset="0"/>
              <a:buChar char="•"/>
            </a:pPr>
            <a:r>
              <a:rPr lang="en-US" dirty="0" smtClean="0"/>
              <a:t>Change </a:t>
            </a:r>
            <a:r>
              <a:rPr lang="en-US" dirty="0"/>
              <a:t>up: Try changing the nursery rhyme together, e.g. do it slow, fast, sing it like a ghost, shout it, whisper it.</a:t>
            </a:r>
          </a:p>
          <a:p>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398945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2774C-7A00-451A-AAC1-A16F34917D9F}"/>
              </a:ext>
            </a:extLst>
          </p:cNvPr>
          <p:cNvSpPr>
            <a:spLocks noGrp="1"/>
          </p:cNvSpPr>
          <p:nvPr>
            <p:ph idx="1"/>
          </p:nvPr>
        </p:nvSpPr>
        <p:spPr>
          <a:xfrm>
            <a:off x="1590675" y="1323975"/>
            <a:ext cx="9029700" cy="4025265"/>
          </a:xfrm>
        </p:spPr>
        <p:txBody>
          <a:bodyPr>
            <a:normAutofit/>
          </a:bodyPr>
          <a:lstStyle/>
          <a:p>
            <a:pPr marL="342900" indent="-342900" algn="l">
              <a:buFont typeface="Arial" panose="020B0604020202020204" pitchFamily="34" charset="0"/>
              <a:buChar char="•"/>
            </a:pPr>
            <a:r>
              <a:rPr lang="en-GB" dirty="0" smtClean="0"/>
              <a:t>March </a:t>
            </a:r>
            <a:r>
              <a:rPr lang="en-GB" dirty="0"/>
              <a:t>to the beat: this is great for rhythm and speech</a:t>
            </a:r>
          </a:p>
          <a:p>
            <a:pPr marL="342900" indent="-342900" algn="l">
              <a:buFont typeface="Arial" panose="020B0604020202020204" pitchFamily="34" charset="0"/>
              <a:buChar char="•"/>
            </a:pPr>
            <a:r>
              <a:rPr lang="en-GB" dirty="0" smtClean="0"/>
              <a:t>Add </a:t>
            </a:r>
            <a:r>
              <a:rPr lang="en-GB" dirty="0"/>
              <a:t>in actions: Add some actions to the rhymes and take turns for you and your child to do them. </a:t>
            </a:r>
          </a:p>
          <a:p>
            <a:pPr marL="342900" indent="-342900" algn="l">
              <a:buFont typeface="Arial" panose="020B0604020202020204" pitchFamily="34" charset="0"/>
              <a:buChar char="•"/>
            </a:pPr>
            <a:r>
              <a:rPr lang="en-GB" dirty="0"/>
              <a:t>A</a:t>
            </a:r>
            <a:r>
              <a:rPr lang="en-GB" dirty="0" smtClean="0"/>
              <a:t>dd </a:t>
            </a:r>
            <a:r>
              <a:rPr lang="en-GB" dirty="0"/>
              <a:t>a rhyme: once your child is able to do the above you can start adding some silly sentences to their rhymes.</a:t>
            </a:r>
          </a:p>
          <a:p>
            <a:pPr marL="342900" indent="-342900" algn="l">
              <a:buFont typeface="Arial" panose="020B0604020202020204" pitchFamily="34" charset="0"/>
              <a:buChar char="•"/>
            </a:pPr>
            <a:r>
              <a:rPr lang="en-GB" dirty="0"/>
              <a:t>S</a:t>
            </a:r>
            <a:r>
              <a:rPr lang="en-GB" dirty="0" smtClean="0"/>
              <a:t>yllable </a:t>
            </a:r>
            <a:r>
              <a:rPr lang="en-GB" dirty="0"/>
              <a:t>clap: pick out some fun and new words from the rhyme e.g. Wincey, spider, spout and try clapping these words e.g. Win-</a:t>
            </a:r>
            <a:r>
              <a:rPr lang="en-GB" dirty="0" err="1"/>
              <a:t>cey</a:t>
            </a:r>
            <a:r>
              <a:rPr lang="en-GB" dirty="0"/>
              <a:t> (2) spout (1)</a:t>
            </a:r>
          </a:p>
          <a:p>
            <a:pPr marL="342900" indent="-342900" algn="l">
              <a:buFont typeface="Arial" panose="020B0604020202020204" pitchFamily="34" charset="0"/>
              <a:buChar char="•"/>
            </a:pPr>
            <a:r>
              <a:rPr lang="en-GB" dirty="0"/>
              <a:t>P</a:t>
            </a:r>
            <a:r>
              <a:rPr lang="en-GB" dirty="0" smtClean="0"/>
              <a:t>ictures</a:t>
            </a:r>
            <a:r>
              <a:rPr lang="en-GB" dirty="0"/>
              <a:t>: drawing pictures of each rhyme so you can talk about and explore any new words. </a:t>
            </a:r>
          </a:p>
          <a:p>
            <a:endParaRPr lang="en-GB" dirty="0"/>
          </a:p>
        </p:txBody>
      </p:sp>
      <p:sp>
        <p:nvSpPr>
          <p:cNvPr id="5" name="Slide Number Placeholder 4">
            <a:extLst>
              <a:ext uri="{FF2B5EF4-FFF2-40B4-BE49-F238E27FC236}">
                <a16:creationId xmlns:a16="http://schemas.microsoft.com/office/drawing/2014/main" id="{25DB9A0C-88A9-4661-8E9E-A5052F346E91}"/>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417582156"/>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documentManagement/types"/>
    <ds:schemaRef ds:uri="230e9df3-be65-4c73-a93b-d1236ebd677e"/>
    <ds:schemaRef ds:uri="http://schemas.microsoft.com/office/2006/metadata/properties"/>
    <ds:schemaRef ds:uri="http://purl.org/dc/dcmitype/"/>
    <ds:schemaRef ds:uri="http://purl.org/dc/elements/1.1/"/>
    <ds:schemaRef ds:uri="71af3243-3dd4-4a8d-8c0d-dd76da1f02a5"/>
    <ds:schemaRef ds:uri="http://purl.org/dc/terms/"/>
    <ds:schemaRef ds:uri="http://schemas.microsoft.com/office/infopath/2007/PartnerControls"/>
    <ds:schemaRef ds:uri="http://schemas.openxmlformats.org/package/2006/metadata/core-properties"/>
    <ds:schemaRef ds:uri="16c05727-aa75-4e4a-9b5f-8a80a116589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{388109C7-9667-4CF5-90B4-B3134AD02167}tf56410444_win32</Template>
  <TotalTime>103</TotalTime>
  <Words>1450</Words>
  <Application>Microsoft Office PowerPoint</Application>
  <PresentationFormat>Widescreen</PresentationFormat>
  <Paragraphs>117</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Baskerville</vt:lpstr>
      <vt:lpstr>Baskerville Old Face</vt:lpstr>
      <vt:lpstr>Calibri</vt:lpstr>
      <vt:lpstr>Calibri Light</vt:lpstr>
      <vt:lpstr>Gill Sans Light</vt:lpstr>
      <vt:lpstr>Gill Sans Nova</vt:lpstr>
      <vt:lpstr>Gill Sans Nova Light</vt:lpstr>
      <vt:lpstr>Office Theme</vt:lpstr>
      <vt:lpstr>Top Tips for Language Development.</vt:lpstr>
      <vt:lpstr>Agenda</vt:lpstr>
      <vt:lpstr>Non-Verbal Cues</vt:lpstr>
      <vt:lpstr>PowerPoint Presentation</vt:lpstr>
      <vt:lpstr>Verbal Cues</vt:lpstr>
      <vt:lpstr>PowerPoint Presentation</vt:lpstr>
      <vt:lpstr>Barriers to children's language development.</vt:lpstr>
      <vt:lpstr>Importance of Songs and Rhymes </vt:lpstr>
      <vt:lpstr>PowerPoint Presentation</vt:lpstr>
      <vt:lpstr>Nursery Rhymes</vt:lpstr>
      <vt:lpstr>Promoting Language through Stories.</vt:lpstr>
      <vt:lpstr>Promoting Language Development through Stories </vt:lpstr>
      <vt:lpstr>Top Stories.</vt:lpstr>
      <vt:lpstr>Games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Top Tips</dc:title>
  <dc:creator>Paula O' Kane</dc:creator>
  <cp:lastModifiedBy>Strathfoyle PS</cp:lastModifiedBy>
  <cp:revision>24</cp:revision>
  <cp:lastPrinted>2023-09-20T07:34:39Z</cp:lastPrinted>
  <dcterms:created xsi:type="dcterms:W3CDTF">2023-09-18T20:07:49Z</dcterms:created>
  <dcterms:modified xsi:type="dcterms:W3CDTF">2023-09-20T08:36:01Z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